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  <Override PartName="/ppt/media/image5.jpeg" ContentType="image/jpeg"/>
  <Override PartName="/ppt/notesSlides/notesSlide6.xml" ContentType="application/vnd.openxmlformats-officedocument.presentationml.notesSlide+xml"/>
  <Override PartName="/ppt/media/image6.jpeg" ContentType="image/jpeg"/>
  <Override PartName="/ppt/notesSlides/notesSlide7.xml" ContentType="application/vnd.openxmlformats-officedocument.presentationml.notesSlide+xml"/>
  <Override PartName="/ppt/media/image7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9.jpeg" ContentType="image/jpeg"/>
  <Override PartName="/ppt/notesSlides/notesSlide12.xml" ContentType="application/vnd.openxmlformats-officedocument.presentationml.notesSlide+xml"/>
  <Override PartName="/ppt/media/image10.jpeg" ContentType="image/jpeg"/>
  <Override PartName="/ppt/notesSlides/notesSlide13.xml" ContentType="application/vnd.openxmlformats-officedocument.presentationml.notesSlide+xml"/>
  <Override PartName="/ppt/media/image11.jpeg" ContentType="image/jpeg"/>
  <Override PartName="/ppt/notesSlides/notesSlide14.xml" ContentType="application/vnd.openxmlformats-officedocument.presentationml.notesSlide+xml"/>
  <Override PartName="/ppt/media/image12.jpeg" ContentType="image/jpeg"/>
  <Override PartName="/ppt/notesSlides/notesSlide15.xml" ContentType="application/vnd.openxmlformats-officedocument.presentationml.notesSlide+xml"/>
  <Override PartName="/ppt/media/image13.jpe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4.jpeg" ContentType="image/jpeg"/>
  <Override PartName="/ppt/notesSlides/notesSlide18.xml" ContentType="application/vnd.openxmlformats-officedocument.presentationml.notesSlide+xml"/>
  <Override PartName="/ppt/media/image15.jpeg" ContentType="image/jpeg"/>
  <Override PartName="/ppt/notesSlides/notesSlide19.xml" ContentType="application/vnd.openxmlformats-officedocument.presentationml.notesSlide+xml"/>
  <Override PartName="/ppt/media/image16.jpeg" ContentType="image/jpeg"/>
  <Override PartName="/ppt/media/media1.mp4" ContentType="video/unknown"/>
  <Override PartName="/ppt/notesSlides/notesSlide20.xml" ContentType="application/vnd.openxmlformats-officedocument.presentationml.notesSlide+xml"/>
  <Override PartName="/ppt/media/image17.jpeg" ContentType="image/jpeg"/>
  <Override PartName="/ppt/notesSlides/notesSlide21.xml" ContentType="application/vnd.openxmlformats-officedocument.presentationml.notesSlide+xml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notesSlides/notesSlide22.xml" ContentType="application/vnd.openxmlformats-officedocument.presentationml.notesSlide+xml"/>
  <Override PartName="/ppt/media/image22.jpeg" ContentType="image/jpeg"/>
  <Override PartName="/ppt/notesSlides/notesSlide23.xml" ContentType="application/vnd.openxmlformats-officedocument.presentationml.notesSlide+xml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32.jpeg" ContentType="image/jpe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33.jpeg" ContentType="image/jpeg"/>
  <Override PartName="/ppt/notesSlides/notesSlide28.xml" ContentType="application/vnd.openxmlformats-officedocument.presentationml.notesSlide+xml"/>
  <Override PartName="/ppt/media/image34.jpeg" ContentType="image/jpeg"/>
  <Override PartName="/ppt/notesSlides/notesSlide29.xml" ContentType="application/vnd.openxmlformats-officedocument.presentationml.notesSlide+xml"/>
  <Override PartName="/ppt/media/image35.jpeg" ContentType="image/jpeg"/>
  <Override PartName="/ppt/notesSlides/notesSlide30.xml" ContentType="application/vnd.openxmlformats-officedocument.presentationml.notesSlide+xml"/>
  <Override PartName="/ppt/media/image36.jpeg" ContentType="image/jpeg"/>
  <Override PartName="/ppt/notesSlides/notesSlide31.xml" ContentType="application/vnd.openxmlformats-officedocument.presentationml.notesSlide+xml"/>
  <Override PartName="/ppt/media/image37.jpe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38.jpeg" ContentType="image/jpeg"/>
  <Override PartName="/ppt/notesSlides/notesSlide34.xml" ContentType="application/vnd.openxmlformats-officedocument.presentationml.notesSlide+xml"/>
  <Override PartName="/ppt/media/image39.jpeg" ContentType="image/jpeg"/>
  <Override PartName="/ppt/media/image40.jpeg" ContentType="image/jpeg"/>
  <Override PartName="/ppt/notesSlides/notesSlide35.xml" ContentType="application/vnd.openxmlformats-officedocument.presentationml.notesSlide+xml"/>
  <Override PartName="/ppt/media/image41.jpeg" ContentType="image/jpeg"/>
  <Override PartName="/ppt/notesSlides/notesSlide36.xml" ContentType="application/vnd.openxmlformats-officedocument.presentationml.notesSlide+xml"/>
  <Override PartName="/ppt/media/image42.jpeg" ContentType="image/jpeg"/>
  <Override PartName="/ppt/media/image43.jpeg" ContentType="image/jpeg"/>
  <Override PartName="/ppt/notesSlides/notesSlide37.xml" ContentType="application/vnd.openxmlformats-officedocument.presentationml.notesSlide+xml"/>
  <Override PartName="/ppt/media/image44.jpeg" ContentType="image/jpeg"/>
  <Override PartName="/ppt/notesSlides/notesSlide38.xml" ContentType="application/vnd.openxmlformats-officedocument.presentationml.notesSlide+xml"/>
  <Override PartName="/ppt/media/image45.jpeg" ContentType="image/jpeg"/>
  <Override PartName="/ppt/notesSlides/notesSlide39.xml" ContentType="application/vnd.openxmlformats-officedocument.presentationml.notesSlide+xml"/>
  <Override PartName="/ppt/media/image46.jpeg" ContentType="image/jpeg"/>
  <Override PartName="/ppt/notesSlides/notesSlide40.xml" ContentType="application/vnd.openxmlformats-officedocument.presentationml.notesSlide+xml"/>
  <Override PartName="/ppt/media/image47.jpeg" ContentType="image/jpe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48.jpe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49.jpeg" ContentType="image/jpeg"/>
  <Override PartName="/ppt/notesSlides/notesSlide45.xml" ContentType="application/vnd.openxmlformats-officedocument.presentationml.notesSlide+xml"/>
  <Override PartName="/ppt/media/image50.jpeg" ContentType="image/jpeg"/>
  <Override PartName="/ppt/notesSlides/notesSlide46.xml" ContentType="application/vnd.openxmlformats-officedocument.presentationml.notesSlide+xml"/>
  <Override PartName="/ppt/media/image51.jpeg" ContentType="image/jpeg"/>
  <Override PartName="/ppt/notesSlides/notesSlide47.xml" ContentType="application/vnd.openxmlformats-officedocument.presentationml.notesSlide+xml"/>
  <Override PartName="/ppt/media/image52.jpeg" ContentType="image/jpeg"/>
  <Override PartName="/ppt/notesSlides/notesSlide48.xml" ContentType="application/vnd.openxmlformats-officedocument.presentationml.notesSlide+xml"/>
  <Override PartName="/ppt/media/image53.jpeg" ContentType="image/jpeg"/>
  <Override PartName="/ppt/notesSlides/notesSlide49.xml" ContentType="application/vnd.openxmlformats-officedocument.presentationml.notesSlide+xml"/>
  <Override PartName="/ppt/media/image54.jpeg" ContentType="image/jpeg"/>
  <Override PartName="/ppt/notesSlides/notesSlide50.xml" ContentType="application/vnd.openxmlformats-officedocument.presentationml.notesSlide+xml"/>
  <Override PartName="/ppt/media/image55.jpeg" ContentType="image/jpeg"/>
  <Override PartName="/ppt/notesSlides/notesSlide51.xml" ContentType="application/vnd.openxmlformats-officedocument.presentationml.notesSlide+xml"/>
  <Override PartName="/ppt/media/image56.jpeg" ContentType="image/jpeg"/>
  <Override PartName="/ppt/notesSlides/notesSlide52.xml" ContentType="application/vnd.openxmlformats-officedocument.presentationml.notesSlide+xml"/>
  <Override PartName="/ppt/media/image57.jpeg" ContentType="image/jpeg"/>
  <Override PartName="/ppt/notesSlides/notesSlide53.xml" ContentType="application/vnd.openxmlformats-officedocument.presentationml.notesSlide+xml"/>
  <Override PartName="/ppt/media/image58.jpeg" ContentType="image/jpeg"/>
  <Override PartName="/ppt/notesSlides/notesSlide54.xml" ContentType="application/vnd.openxmlformats-officedocument.presentationml.notesSlide+xml"/>
  <Override PartName="/ppt/media/image59.jpeg" ContentType="image/jpeg"/>
  <Override PartName="/ppt/media/image60.jpeg" ContentType="image/jpeg"/>
  <Override PartName="/ppt/media/image61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media2.mp4" ContentType="video/unknown"/>
  <Override PartName="/ppt/media/image6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</p:sldIdLst>
  <p:sldSz cx="24384000" cy="13716000"/>
  <p:notesSz cx="6858000" cy="9144000"/>
  <p:defaultTextStyle>
    <a:lvl1pPr algn="ctr" defTabSz="825500">
      <a:defRPr sz="5600">
        <a:solidFill>
          <a:srgbClr val="FFFFFF"/>
        </a:solidFill>
        <a:latin typeface="+mj-lt"/>
        <a:ea typeface="+mj-ea"/>
        <a:cs typeface="+mj-cs"/>
        <a:sym typeface="Gill Sans"/>
      </a:defRPr>
    </a:lvl1pPr>
    <a:lvl2pPr indent="342900" algn="ctr" defTabSz="825500">
      <a:defRPr sz="5600">
        <a:solidFill>
          <a:srgbClr val="FFFFFF"/>
        </a:solidFill>
        <a:latin typeface="+mj-lt"/>
        <a:ea typeface="+mj-ea"/>
        <a:cs typeface="+mj-cs"/>
        <a:sym typeface="Gill Sans"/>
      </a:defRPr>
    </a:lvl2pPr>
    <a:lvl3pPr indent="685800" algn="ctr" defTabSz="825500">
      <a:defRPr sz="5600">
        <a:solidFill>
          <a:srgbClr val="FFFFFF"/>
        </a:solidFill>
        <a:latin typeface="+mj-lt"/>
        <a:ea typeface="+mj-ea"/>
        <a:cs typeface="+mj-cs"/>
        <a:sym typeface="Gill Sans"/>
      </a:defRPr>
    </a:lvl3pPr>
    <a:lvl4pPr indent="1028700" algn="ctr" defTabSz="825500">
      <a:defRPr sz="5600">
        <a:solidFill>
          <a:srgbClr val="FFFFFF"/>
        </a:solidFill>
        <a:latin typeface="+mj-lt"/>
        <a:ea typeface="+mj-ea"/>
        <a:cs typeface="+mj-cs"/>
        <a:sym typeface="Gill Sans"/>
      </a:defRPr>
    </a:lvl4pPr>
    <a:lvl5pPr indent="1371600" algn="ctr" defTabSz="825500">
      <a:defRPr sz="5600">
        <a:solidFill>
          <a:srgbClr val="FFFFFF"/>
        </a:solidFill>
        <a:latin typeface="+mj-lt"/>
        <a:ea typeface="+mj-ea"/>
        <a:cs typeface="+mj-cs"/>
        <a:sym typeface="Gill Sans"/>
      </a:defRPr>
    </a:lvl5pPr>
    <a:lvl6pPr indent="1714500" algn="ctr" defTabSz="825500">
      <a:defRPr sz="5600">
        <a:solidFill>
          <a:srgbClr val="FFFFFF"/>
        </a:solidFill>
        <a:latin typeface="+mj-lt"/>
        <a:ea typeface="+mj-ea"/>
        <a:cs typeface="+mj-cs"/>
        <a:sym typeface="Gill Sans"/>
      </a:defRPr>
    </a:lvl6pPr>
    <a:lvl7pPr indent="2057400" algn="ctr" defTabSz="825500">
      <a:defRPr sz="5600">
        <a:solidFill>
          <a:srgbClr val="FFFFFF"/>
        </a:solidFill>
        <a:latin typeface="+mj-lt"/>
        <a:ea typeface="+mj-ea"/>
        <a:cs typeface="+mj-cs"/>
        <a:sym typeface="Gill Sans"/>
      </a:defRPr>
    </a:lvl7pPr>
    <a:lvl8pPr indent="2400300" algn="ctr" defTabSz="825500">
      <a:defRPr sz="5600">
        <a:solidFill>
          <a:srgbClr val="FFFFFF"/>
        </a:solidFill>
        <a:latin typeface="+mj-lt"/>
        <a:ea typeface="+mj-ea"/>
        <a:cs typeface="+mj-cs"/>
        <a:sym typeface="Gill Sans"/>
      </a:defRPr>
    </a:lvl8pPr>
    <a:lvl9pPr indent="2743200" algn="ctr" defTabSz="825500">
      <a:defRPr sz="5600">
        <a:solidFill>
          <a:srgbClr val="FFFFFF"/>
        </a:solidFill>
        <a:latin typeface="+mj-lt"/>
        <a:ea typeface="+mj-ea"/>
        <a:cs typeface="+mj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DCDCD"/>
              </a:solidFill>
              <a:prstDash val="solid"/>
              <a:miter lim="400000"/>
            </a:ln>
          </a:left>
          <a:right>
            <a:ln w="12700" cap="flat">
              <a:solidFill>
                <a:srgbClr val="CDCDCD"/>
              </a:solidFill>
              <a:prstDash val="solid"/>
              <a:miter lim="400000"/>
            </a:ln>
          </a:right>
          <a:top>
            <a:ln w="12700" cap="flat">
              <a:solidFill>
                <a:srgbClr val="CDCDCD"/>
              </a:solidFill>
              <a:prstDash val="solid"/>
              <a:miter lim="400000"/>
            </a:ln>
          </a:top>
          <a:bottom>
            <a:ln w="12700" cap="flat">
              <a:solidFill>
                <a:srgbClr val="CDCDCD"/>
              </a:solidFill>
              <a:prstDash val="solid"/>
              <a:miter lim="400000"/>
            </a:ln>
          </a:bottom>
          <a:insideH>
            <a:ln w="12700" cap="flat">
              <a:solidFill>
                <a:srgbClr val="CDCDCD"/>
              </a:solidFill>
              <a:prstDash val="solid"/>
              <a:miter lim="400000"/>
            </a:ln>
          </a:insideH>
          <a:insideV>
            <a:ln w="12700" cap="flat">
              <a:solidFill>
                <a:srgbClr val="CDCDC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B93C0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DCDCD"/>
              </a:solidFill>
              <a:prstDash val="solid"/>
              <a:miter lim="400000"/>
            </a:ln>
          </a:left>
          <a:right>
            <a:ln w="12700" cap="flat">
              <a:solidFill>
                <a:srgbClr val="CDCDCD"/>
              </a:solidFill>
              <a:prstDash val="solid"/>
              <a:miter lim="400000"/>
            </a:ln>
          </a:right>
          <a:top>
            <a:ln w="12700" cap="flat">
              <a:solidFill>
                <a:srgbClr val="CDCDCD"/>
              </a:solidFill>
              <a:prstDash val="solid"/>
              <a:miter lim="400000"/>
            </a:ln>
          </a:top>
          <a:bottom>
            <a:ln w="12700" cap="flat">
              <a:solidFill>
                <a:srgbClr val="CDCDCD"/>
              </a:solidFill>
              <a:prstDash val="solid"/>
              <a:miter lim="400000"/>
            </a:ln>
          </a:bottom>
          <a:insideH>
            <a:ln w="12700" cap="flat">
              <a:solidFill>
                <a:srgbClr val="CDCDCD"/>
              </a:solidFill>
              <a:prstDash val="solid"/>
              <a:miter lim="400000"/>
            </a:ln>
          </a:insideH>
          <a:insideV>
            <a:ln w="12700" cap="flat">
              <a:solidFill>
                <a:srgbClr val="CDCDCD"/>
              </a:solidFill>
              <a:prstDash val="solid"/>
              <a:miter lim="400000"/>
            </a:ln>
          </a:insideV>
        </a:tcBdr>
        <a:fill>
          <a:solidFill>
            <a:srgbClr val="3F5DA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DCDCD"/>
              </a:solidFill>
              <a:prstDash val="solid"/>
              <a:miter lim="400000"/>
            </a:ln>
          </a:left>
          <a:right>
            <a:ln w="12700" cap="flat">
              <a:solidFill>
                <a:srgbClr val="CDCDCD"/>
              </a:solidFill>
              <a:prstDash val="solid"/>
              <a:miter lim="400000"/>
            </a:ln>
          </a:right>
          <a:top>
            <a:ln w="12700" cap="flat">
              <a:solidFill>
                <a:srgbClr val="CDCDCD"/>
              </a:solidFill>
              <a:prstDash val="solid"/>
              <a:miter lim="400000"/>
            </a:ln>
          </a:top>
          <a:bottom>
            <a:ln w="12700" cap="flat">
              <a:solidFill>
                <a:srgbClr val="CDCDCD"/>
              </a:solidFill>
              <a:prstDash val="solid"/>
              <a:miter lim="400000"/>
            </a:ln>
          </a:bottom>
          <a:insideH>
            <a:ln w="12700" cap="flat">
              <a:solidFill>
                <a:srgbClr val="CDCDCD"/>
              </a:solidFill>
              <a:prstDash val="solid"/>
              <a:miter lim="400000"/>
            </a:ln>
          </a:insideH>
          <a:insideV>
            <a:ln w="12700" cap="flat">
              <a:solidFill>
                <a:srgbClr val="CDCDCD"/>
              </a:solidFill>
              <a:prstDash val="solid"/>
              <a:miter lim="400000"/>
            </a:ln>
          </a:insideV>
        </a:tcBdr>
        <a:fill>
          <a:solidFill>
            <a:srgbClr val="7186B0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DCDCD"/>
              </a:solidFill>
              <a:prstDash val="solid"/>
              <a:miter lim="400000"/>
            </a:ln>
          </a:left>
          <a:right>
            <a:ln w="12700" cap="flat">
              <a:solidFill>
                <a:srgbClr val="CDCDCD"/>
              </a:solidFill>
              <a:prstDash val="solid"/>
              <a:miter lim="400000"/>
            </a:ln>
          </a:right>
          <a:top>
            <a:ln w="12700" cap="flat">
              <a:solidFill>
                <a:srgbClr val="CDCDCD"/>
              </a:solidFill>
              <a:prstDash val="solid"/>
              <a:miter lim="400000"/>
            </a:ln>
          </a:top>
          <a:bottom>
            <a:ln w="12700" cap="flat">
              <a:solidFill>
                <a:srgbClr val="CDCDCD"/>
              </a:solidFill>
              <a:prstDash val="solid"/>
              <a:miter lim="400000"/>
            </a:ln>
          </a:bottom>
          <a:insideH>
            <a:ln w="12700" cap="flat">
              <a:solidFill>
                <a:srgbClr val="CDCDCD"/>
              </a:solidFill>
              <a:prstDash val="solid"/>
              <a:miter lim="400000"/>
            </a:ln>
          </a:insideH>
          <a:insideV>
            <a:ln w="12700" cap="flat">
              <a:solidFill>
                <a:srgbClr val="CDCDCD"/>
              </a:solidFill>
              <a:prstDash val="solid"/>
              <a:miter lim="400000"/>
            </a:ln>
          </a:insideV>
        </a:tcBdr>
        <a:fill>
          <a:solidFill>
            <a:srgbClr val="7186B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59595"/>
              </a:solidFill>
              <a:prstDash val="solid"/>
              <a:miter lim="400000"/>
            </a:ln>
          </a:left>
          <a:right>
            <a:ln w="12700" cap="flat">
              <a:solidFill>
                <a:srgbClr val="959595"/>
              </a:solidFill>
              <a:prstDash val="solid"/>
              <a:miter lim="400000"/>
            </a:ln>
          </a:right>
          <a:top>
            <a:ln w="12700" cap="flat">
              <a:solidFill>
                <a:srgbClr val="959595"/>
              </a:solidFill>
              <a:prstDash val="solid"/>
              <a:miter lim="400000"/>
            </a:ln>
          </a:top>
          <a:bottom>
            <a:ln w="12700" cap="flat">
              <a:solidFill>
                <a:srgbClr val="959595"/>
              </a:solidFill>
              <a:prstDash val="solid"/>
              <a:miter lim="400000"/>
            </a:ln>
          </a:bottom>
          <a:insideH>
            <a:ln w="12700" cap="flat">
              <a:solidFill>
                <a:srgbClr val="959595"/>
              </a:solidFill>
              <a:prstDash val="solid"/>
              <a:miter lim="400000"/>
            </a:ln>
          </a:insideH>
          <a:insideV>
            <a:ln w="12700" cap="flat">
              <a:solidFill>
                <a:srgbClr val="95959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66768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959595"/>
              </a:solidFill>
              <a:prstDash val="solid"/>
              <a:miter lim="400000"/>
            </a:ln>
          </a:right>
          <a:top>
            <a:ln w="12700" cap="flat">
              <a:solidFill>
                <a:srgbClr val="959595"/>
              </a:solidFill>
              <a:prstDash val="solid"/>
              <a:miter lim="400000"/>
            </a:ln>
          </a:top>
          <a:bottom>
            <a:ln w="12700" cap="flat">
              <a:solidFill>
                <a:srgbClr val="959595"/>
              </a:solidFill>
              <a:prstDash val="solid"/>
              <a:miter lim="400000"/>
            </a:ln>
          </a:bottom>
          <a:insideH>
            <a:ln w="12700" cap="flat">
              <a:solidFill>
                <a:srgbClr val="959595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25C1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435AB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435A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7F807F"/>
              </a:solidFill>
              <a:prstDash val="solid"/>
              <a:miter lim="400000"/>
            </a:ln>
          </a:left>
          <a:right>
            <a:ln w="12700" cap="flat">
              <a:solidFill>
                <a:srgbClr val="7F807F"/>
              </a:solidFill>
              <a:prstDash val="solid"/>
              <a:miter lim="400000"/>
            </a:ln>
          </a:right>
          <a:top>
            <a:ln w="12700" cap="flat">
              <a:solidFill>
                <a:srgbClr val="7F807F"/>
              </a:solidFill>
              <a:prstDash val="solid"/>
              <a:miter lim="400000"/>
            </a:ln>
          </a:top>
          <a:bottom>
            <a:ln w="12700" cap="flat">
              <a:solidFill>
                <a:srgbClr val="7F807F"/>
              </a:solidFill>
              <a:prstDash val="solid"/>
              <a:miter lim="400000"/>
            </a:ln>
          </a:bottom>
          <a:insideH>
            <a:ln w="12700" cap="flat">
              <a:solidFill>
                <a:srgbClr val="7F807F"/>
              </a:solidFill>
              <a:prstDash val="solid"/>
              <a:miter lim="400000"/>
            </a:ln>
          </a:insideH>
          <a:insideV>
            <a:ln w="12700" cap="flat">
              <a:solidFill>
                <a:srgbClr val="7F807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4FB91B">
              <a:alpha val="19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FBFBF"/>
              </a:solidFill>
              <a:prstDash val="solid"/>
              <a:miter lim="400000"/>
            </a:ln>
          </a:left>
          <a:right>
            <a:ln w="12700" cap="flat">
              <a:solidFill>
                <a:srgbClr val="BFBFB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FBFBF"/>
              </a:solidFill>
              <a:prstDash val="solid"/>
              <a:miter lim="400000"/>
            </a:ln>
          </a:insideV>
        </a:tcBdr>
        <a:fill>
          <a:solidFill>
            <a:srgbClr val="246026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FBFBF"/>
              </a:solidFill>
              <a:prstDash val="solid"/>
              <a:miter lim="400000"/>
            </a:ln>
          </a:top>
          <a:bottom>
            <a:ln w="12700" cap="flat">
              <a:solidFill>
                <a:srgbClr val="BFBFBF"/>
              </a:solidFill>
              <a:prstDash val="solid"/>
              <a:miter lim="400000"/>
            </a:ln>
          </a:bottom>
          <a:insideH>
            <a:ln w="12700" cap="flat">
              <a:solidFill>
                <a:srgbClr val="BFBFB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87C12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FBFBF"/>
              </a:solidFill>
              <a:prstDash val="solid"/>
              <a:miter lim="400000"/>
            </a:ln>
          </a:top>
          <a:bottom>
            <a:ln w="12700" cap="flat">
              <a:solidFill>
                <a:srgbClr val="BFBFBF"/>
              </a:solidFill>
              <a:prstDash val="solid"/>
              <a:miter lim="400000"/>
            </a:ln>
          </a:bottom>
          <a:insideH>
            <a:ln w="12700" cap="flat">
              <a:solidFill>
                <a:srgbClr val="BFBFB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87C1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66768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04F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641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8320A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B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71B1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83A3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83A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66768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FBFBF"/>
              </a:solidFill>
              <a:prstDash val="solid"/>
              <a:miter lim="400000"/>
            </a:ln>
          </a:right>
          <a:top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BFBFB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FBFBF"/>
              </a:solidFill>
              <a:prstDash val="solid"/>
              <a:miter lim="400000"/>
            </a:ln>
          </a:bottom>
          <a:insideH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BFBFB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B7C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08080">
              <a:alpha val="50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08080">
              <a:alpha val="50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08080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8BBBD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43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44.xml.rels><?xml version="1.0" encoding="UTF-8" standalone="yes"?>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45.xml.rels><?xml version="1.0" encoding="UTF-8" standalone="yes"?>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46.xml.rels><?xml version="1.0" encoding="UTF-8" standalone="yes"?>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47.xml.rels><?xml version="1.0" encoding="UTF-8" standalone="yes"?>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48.xml.rels><?xml version="1.0" encoding="UTF-8" standalone="yes"?>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49.xml.rels><?xml version="1.0" encoding="UTF-8" standalone="yes"?>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0.xml.rels><?xml version="1.0" encoding="UTF-8" standalone="yes"?>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51.xml.rels><?xml version="1.0" encoding="UTF-8" standalone="yes"?>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52.xml.rels><?xml version="1.0" encoding="UTF-8" standalone="yes"?>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53.xml.rels><?xml version="1.0" encoding="UTF-8" standalone="yes"?>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54.xml.rels><?xml version="1.0" encoding="UTF-8" standalone="yes"?>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Добър вечер и добре дошли. Днес ще се опитаме да ви запознаем отгоре-отгоре и в детайл с основите на графичния дизайн.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Ако добавим втора точка – моментално окото ги свързва и „виждаме“ линия. Точките могат да се използват свободно или в групи да създават линии и форми в изображението, както и шарки (patterns). Когато са поставени нагъсто те създават тъмна форма, а раздалечени по-светъл обект. Могат да определят отстояние - по-голяма точка се усеща като по-близка.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Линията получаваме като преместим доста „изцапана“ точка и тя остави следа. Линията има психологичен ефект в зависимост от посока и дебелина. Тя може да разделя,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Може да обединява,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Както и да внушава движение.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Линията е форма с ширина и дължина, но без дълбочина. Използва се за да създаде граница и сепарира обект. Посоката на линията може да предаде настроение. Хоризонталните линии са спокойни и тихи,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вертикалните имат потенциал за движение, докато диагоналните силно предполагат движение и дават усещане за виталност.</a:t>
            </a:r>
            <a:endParaRPr sz="2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Формата е площ, ограничена между линии или различни цветови стойности. Формите имат две измерения - дължина и ширина и многат да бъдат геометрично правилни или свободна форма. В един дизайн имаме позитивни форми и negative space.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С празно пространство също може да се внушава форма или да се създава дълбочина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Основни характерискики на цвета са цветност - hue - името на цвета, стойност - value - колко светъл или тъмен е цвета; и интензитет - chroma - наситеност на цвета.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Текстурите се отнасят за качеството и детайлите на повърхностите.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В следващите три часа ще има много теория,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Баланса е психологическия еквивален на равновесието. Като дизайн принцип баланса нарежда части от изображението във визуално естетична подредба. В изображения баланса се смята за формален, когато е симетричен, и неформален, когато няма пълна симетрия, но цялостното изображение е балансирано. Неформалния баланс е по-динамичен и по-лесно задържа вниманието дърху визуалното послание. Има три типа баланс - хоризонтален, вертикален и радиален.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Композицията е подредба на елементите в един дизайн. Композицията може да внуши усещене за завършеност, да предава движение или да фокусира вниманието върху специфичен обект от дизайна.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Пропорциите се отнасят да относителния размер на различни елементи от дизайна. Отношения между елементи и цялото изображение.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Перспектива се създава чрез подредба на обекти в двумерното пространство, като се съсзава усещане за това как те се усещат в реалния тримерен свят. Перспективата добавя реализъм към изображението и може да се иползва за да се привлече аудиторията, чрез различни по големина обекти, застъпване на форми и форми с остри ръбове и такива не на фокус - осещене за дълбочина на зрителното поле.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Подчертаването се използва за да се създаде подчиненост и фокус в дизайна. Може да се прави на базата на цвят, стойност, форма и контраст.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Движение наричаме начина по който дизайна води окото около и през компоицията.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Патърна използра елементи в планирано или случайно повторение, за да се подобри и обогати визуално дадена повърхност. Партъните се срещат в природата и често се използват подобни повтаряеми мотиви.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Повторението работи заедно с патърните за да направи един дизайн активен, като повтарянето на елементи от дизайна създава завършеност.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Ритъмът е повтаряемостта на визуално движение на елементи, цветове, форми и линии. Разнообразието прави ритъма вълнуващ и се избягва монотонност. Движението и ритъма заедно създават визуалния еквивалент на музикален ритъм.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Разнообразието придава контраст на хармонията и единството. Разнообразието се състои от различни обекти, които правят изображението интересно. Разнообразие се постига при съчетаване на противоречия или силен контраст. Промяна в големината, гледната точка, цвета или наситеносста генерират разнообразие. Нарушаването на повтарящ се патърн също дава живот на изображението.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забавни задачи, като например конверсии от RGB в CMYK цветови модели,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Хармонията във визуалния дизайн означава по какъв начин част от изображението се отнасят и допълват една друга. Тя държи целостта на дизайна. Повторението подчертава визуални части, свързани части и създава област на внимание.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Единството е хармония на цялата композиция. Частите на изображението да работят заедно като цяла визуална тема. Единството дава значението на едно изображение.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Цветът е това което обединява дизайна във всяка сфера, било то графичен дизайн, фотография, интериорен дизайн, текстилен дизайн и т.н.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Научно: Цветът е свойството на материята да отразява светлина.</a:t>
            </a:r>
            <a:endParaRPr sz="2200"/>
          </a:p>
          <a:p>
            <a:pPr lvl="0">
              <a:defRPr sz="1800"/>
            </a:pPr>
            <a:r>
              <a:rPr sz="2200"/>
              <a:t>Ненаучно: Цветът е емоция. Цветът е привличане.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HUE</a:t>
            </a:r>
            <a:endParaRPr sz="2200"/>
          </a:p>
          <a:p>
            <a:pPr lvl="0">
              <a:defRPr sz="1800"/>
            </a:pPr>
            <a:r>
              <a:rPr sz="2200"/>
              <a:t>Има няколко различни цветови взаимовръзки, които помагат при избора на правилна цветова схема за графичен интерфейс. Това са основните елементи на цветното колело.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Цветното колело е логическа подредба на чистите цветове. То се използва за онагледяване на връзката между основните цветове, както и за демонстрация това как смесването на два или повече цвята създава нови цветове. </a:t>
            </a:r>
            <a:endParaRPr sz="2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На монитор, цветът се дефинират чрез така наречения RGB модел. R – red. G – green. B – blue. Тези три цвята се наричат първични. Те не могат да бъдат генерирани чрез смесване на други цветове.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Но смесвайки първичните цветове, можем да създадем всички останали. Цветовете, отместени на 60 градуса са вторични,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 останалите – третични. Цветовете, които стоят един до друг се наричат аналогични, а тези които са точно един срещо друг – комплиментарни.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Цветни Стереотипи</a:t>
            </a:r>
            <a:endParaRPr sz="2200"/>
          </a:p>
          <a:p>
            <a:pPr lvl="0">
              <a:defRPr sz="1800"/>
            </a:pPr>
            <a:r>
              <a:rPr sz="2200"/>
              <a:t>Ние асоциираме определени значения, влагаме определен смисъл в цветовете, и това трябва да се има в предвид  при дизайн на UI. Примерно има смисъл да се базира клиничен софтуер на бялото, защото този цвят създава асоциации за чистота. Трябва обаче да се внимава със стереотипите в различните култури. Така например Червения цвят  може да значи „Смърт“ в Египет, „Живот“ в Индия, или пък „Щастие“ в Китай.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и не на последно място игра с публиката „Познай PANTONE-а“.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Цветен Контраст</a:t>
            </a:r>
            <a:endParaRPr sz="2200"/>
          </a:p>
          <a:p>
            <a:pPr lvl="0">
              <a:defRPr sz="1800"/>
            </a:pPr>
            <a:r>
              <a:rPr sz="2200"/>
              <a:t>Обикновено в един интерфейс елементите не са изолирани един от друг, напротив. За да може UI да бъде четим и ползваем е нужен достатъчен цветен контраст. Без този контраст ние не бихме могли да разграничим отделните части на „екрана“. Да вземем за пример офис апликации като MS Word, Excel, etc. , които се базират на бял фон и черен шрифт, създавайки достатъчно контраст и оптимална четимост.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Освен всичко останало, цветния контраст играе много важна роля в цялостната визия и привлекателност на един потебителски интерфейс.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Трябва обаче, да се работи много внимателно при избора на цветове, защото съществуват така наречените хроматични аберации.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Какво е типография?</a:t>
            </a:r>
            <a:endParaRPr sz="2200"/>
          </a:p>
          <a:p>
            <a:pPr lvl="0">
              <a:defRPr sz="1800"/>
            </a:pPr>
            <a:r>
              <a:rPr sz="2200"/>
              <a:t>Дял от графичния дизайн, занимаващ се с правилната и естетически издържана употреба на различните шрифтове.</a:t>
            </a:r>
            <a:endParaRPr sz="2200"/>
          </a:p>
          <a:p>
            <a:pPr lvl="0">
              <a:defRPr sz="1800"/>
            </a:pPr>
            <a:r>
              <a:rPr sz="2200"/>
              <a:t>//Сега се сещам, че освен състезанието познай Пантона, може да направим едно такова за познай Шрифта!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Какво е шрифт?</a:t>
            </a:r>
            <a:endParaRPr sz="2200"/>
          </a:p>
          <a:p>
            <a:pPr lvl="0">
              <a:defRPr sz="1800"/>
            </a:pPr>
            <a:r>
              <a:rPr sz="2200"/>
              <a:t>Шрифтът е начертание, външен вид на писмените знаци. Шрифтът е централно понятие и заема основна роля в сферата на типографията.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Typeface, Font, Font Family или WTF?</a:t>
            </a:r>
            <a:endParaRPr sz="2200"/>
          </a:p>
          <a:p>
            <a:pPr lvl="0">
              <a:defRPr sz="1800"/>
            </a:pPr>
            <a:r>
              <a:rPr sz="2200"/>
              <a:t>Typeface – на български начертание, е специфично художествено оформление на типографските символи</a:t>
            </a:r>
            <a:endParaRPr sz="2200"/>
          </a:p>
          <a:p>
            <a:pPr lvl="0">
              <a:defRPr sz="1800"/>
            </a:pPr>
            <a:r>
              <a:rPr sz="2200"/>
              <a:t>Font – пълната колекция от символи с оределено начертание, големина, размер и поза</a:t>
            </a:r>
            <a:endParaRPr sz="2200"/>
          </a:p>
          <a:p>
            <a:pPr lvl="0">
              <a:defRPr sz="1800"/>
            </a:pPr>
            <a:r>
              <a:rPr sz="2200"/>
              <a:t>На български шрифт може да значи кактоTypeface, така и Font, така и Font Family.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5" name="Shape 3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Font Family – набор от сходни начертания, набор от Typefaces</a:t>
            </a:r>
            <a:endParaRPr sz="2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Основни Видове шрифтове</a:t>
            </a:r>
            <a:endParaRPr sz="2200"/>
          </a:p>
          <a:p>
            <a:pPr lvl="0">
              <a:defRPr sz="1800"/>
            </a:pPr>
            <a:r>
              <a:rPr sz="2200"/>
              <a:t>Serif – със серифни елементи – малки удължения на по-големите линии – имат различна форма в зависимост от спецификата на шрифта</a:t>
            </a:r>
            <a:endParaRPr sz="2200"/>
          </a:p>
          <a:p>
            <a:pPr lvl="0">
              <a:defRPr sz="1800"/>
            </a:pPr>
            <a:r>
              <a:rPr sz="2200"/>
              <a:t>Sans-Serif – без серифни елементи, наричани още „гротескни“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Основни Стилове шрифтове – категоризирани по тяхното начертание</a:t>
            </a:r>
            <a:endParaRPr sz="2200"/>
          </a:p>
          <a:p>
            <a:pPr lvl="0">
              <a:defRPr sz="1800"/>
            </a:pPr>
            <a:r>
              <a:rPr sz="2200"/>
              <a:t>В контекста на латиницата могат да се отличат:</a:t>
            </a:r>
            <a:endParaRPr sz="2200"/>
          </a:p>
          <a:p>
            <a:pPr lvl="0">
              <a:defRPr sz="1800"/>
            </a:pPr>
            <a:r>
              <a:rPr sz="2200"/>
              <a:t>Roman или Serif – могат да бъдат Old Style, Transitional, Modern</a:t>
            </a:r>
            <a:endParaRPr sz="2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8" name="Shape 3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Script начертания – имитрат ръчно изписване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За огромно ваше съжаление котката игра на Minecraft вчера и в презентацията настъпиха фундаментални промени.</a:t>
            </a:r>
            <a:endParaRPr sz="22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2" name="Shape 3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Blackletter – свързват се с ранната типография и изобретяването на печатната преса, наподобяват калиграфията по това време. Хората ги наричат също и готически шрифтове.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Monospaced – с еднаква ширина на буквата – много са модерни във Visual Studio ;) 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Метрики</a:t>
            </a:r>
            <a:endParaRPr sz="2200"/>
          </a:p>
          <a:p>
            <a:pPr lvl="0">
              <a:defRPr sz="1800"/>
            </a:pPr>
            <a:r>
              <a:rPr sz="2200"/>
              <a:t>Кегел – големината на шрифта – височина на буквата от върха на горното камшиче /ascender/ до долния край на долното камшиче /descender/</a:t>
            </a:r>
            <a:endParaRPr sz="2200"/>
          </a:p>
          <a:p>
            <a:pPr lvl="0">
              <a:defRPr sz="1800"/>
            </a:pPr>
            <a:r>
              <a:rPr sz="2200"/>
              <a:t>Лединг – междуредово разстояние, разредка, основен фактор за четливостта на даден шрифт, обикновенно е колкото кегела или по-голяма от него, добра четливост обикновено се получава при лединг  около 1.3</a:t>
            </a:r>
            <a:endParaRPr sz="2200"/>
          </a:p>
          <a:p>
            <a:pPr lvl="0">
              <a:defRPr sz="1800"/>
            </a:pPr>
            <a:r>
              <a:rPr sz="2200"/>
              <a:t>Тракинг и Кърнинг – разстоянията между две съседни букви, кърнинга е за между специално избрана двойка букви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4" name="Shape 3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Съвети при използването на шрифтове</a:t>
            </a:r>
            <a:endParaRPr sz="2200"/>
          </a:p>
          <a:p>
            <a:pPr lvl="0" marL="209550" indent="-209550">
              <a:buSzPct val="80000"/>
              <a:buChar char="•"/>
              <a:defRPr sz="1800"/>
            </a:pPr>
            <a:r>
              <a:rPr sz="2200"/>
              <a:t>Съобразявайте размера на текста с ефекта, който искате да постигнете и цялостната визия на проекта</a:t>
            </a:r>
            <a:endParaRPr sz="2200"/>
          </a:p>
          <a:p>
            <a:pPr lvl="0" marL="209550" indent="-209550">
              <a:buSzPct val="80000"/>
              <a:buChar char="•"/>
              <a:defRPr sz="1800"/>
            </a:pPr>
            <a:r>
              <a:rPr sz="2200"/>
              <a:t>Използвайте шрифтове от едно и също семейство</a:t>
            </a:r>
            <a:endParaRPr sz="2200"/>
          </a:p>
          <a:p>
            <a:pPr lvl="0" marL="209550" indent="-209550">
              <a:buSzPct val="80000"/>
              <a:buChar char="•"/>
              <a:defRPr sz="1800"/>
            </a:pPr>
            <a:r>
              <a:rPr sz="2200"/>
              <a:t>Използвайте не повече от 2-3 вида шрифт в един дизайн</a:t>
            </a:r>
            <a:endParaRPr sz="2200"/>
          </a:p>
          <a:p>
            <a:pPr lvl="0" marL="209550" indent="-209550">
              <a:buSzPct val="80000"/>
              <a:buChar char="•"/>
              <a:defRPr sz="1800"/>
            </a:pPr>
            <a:r>
              <a:rPr sz="2200"/>
              <a:t>Обръщайте внимание на четливостта на самия шрифт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8" name="Shape 3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09550" indent="-209550">
              <a:buSzPct val="80000"/>
              <a:buChar char="•"/>
              <a:defRPr sz="1800"/>
            </a:pPr>
            <a:r>
              <a:rPr sz="2200"/>
              <a:t>Не използвайте само ГЛАВНИ БУКВИ – ТРУДНО СЕ ЧЕТАТ</a:t>
            </a:r>
            <a:endParaRPr sz="2200"/>
          </a:p>
          <a:p>
            <a:pPr lvl="0">
              <a:defRPr sz="1800"/>
            </a:pPr>
            <a:r>
              <a:rPr sz="2200"/>
              <a:t>И така кой шрифт трябва да позлвате? – Отговорът е: Зависи! Дизайнът е колкото наука, толкова и изкуство, и шрифтът, който ще изберете изисква от вас да съобразите целите на съответния проект, таргет групата, цялостната визия и прочие. </a:t>
            </a:r>
            <a:endParaRPr sz="2200"/>
          </a:p>
          <a:p>
            <a:pPr lvl="0">
              <a:defRPr sz="1800"/>
            </a:pPr>
            <a:r>
              <a:rPr sz="2200"/>
              <a:t>Разбира се има и тенденции, както в света на модата така и тук. И може би сега е добре да разгледаме водещите тенденции в графичния, и в частност UI дизайна през последните години.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В голяма степен дизайна е като литературния език – с помощта на неговите изразни средства можем да представим идея и да опишем преживяване.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Както всеки език той се състои от елементи.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След много експерименти учените са установили, че основни елементи са точка, линия, форма, празно място, цвят и текстура. В природата съществуват още поне 42 елемента, които ние няма да разгледаме.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Първият – най-небрежен елемент е точката. Дори една точка върху празен лист кара нещо в главата ни да търси отношение и ред.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Light"/>
              </a:defRPr>
            </a:lvl1pPr>
            <a:lvl2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Light"/>
              </a:defRPr>
            </a:lvl2pPr>
            <a:lvl3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Light"/>
              </a:defRPr>
            </a:lvl3pPr>
            <a:lvl4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Light"/>
              </a:defRPr>
            </a:lvl4pPr>
            <a:lvl5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One</a:t>
            </a:r>
            <a:endParaRPr sz="4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Two</a:t>
            </a:r>
            <a:endParaRPr sz="4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Three</a:t>
            </a:r>
            <a:endParaRPr sz="4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Four</a:t>
            </a:r>
            <a:endParaRPr sz="4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One</a:t>
            </a:r>
            <a:endParaRPr sz="4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Two</a:t>
            </a:r>
            <a:endParaRPr sz="4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Three</a:t>
            </a:r>
            <a:endParaRPr sz="4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Four</a:t>
            </a:r>
            <a:endParaRPr sz="4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One</a:t>
            </a:r>
            <a:endParaRPr sz="4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Two</a:t>
            </a:r>
            <a:endParaRPr sz="4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Three</a:t>
            </a:r>
            <a:endParaRPr sz="4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Four</a:t>
            </a:r>
            <a:endParaRPr sz="4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</p:spPr>
        <p:txBody>
          <a:bodyPr/>
          <a:lstStyle>
            <a:lvl1pPr marL="1016000" indent="-698500">
              <a:spcBef>
                <a:spcPts val="6900"/>
              </a:spcBef>
              <a:defRPr sz="4200"/>
            </a:lvl1pPr>
            <a:lvl2pPr marL="1460500" indent="-698500">
              <a:spcBef>
                <a:spcPts val="6900"/>
              </a:spcBef>
              <a:defRPr sz="4200"/>
            </a:lvl2pPr>
            <a:lvl3pPr marL="1905000" indent="-698500">
              <a:spcBef>
                <a:spcPts val="6900"/>
              </a:spcBef>
              <a:defRPr sz="4200"/>
            </a:lvl3pPr>
            <a:lvl4pPr marL="2349500" indent="-698500">
              <a:spcBef>
                <a:spcPts val="6900"/>
              </a:spcBef>
              <a:defRPr sz="4200"/>
            </a:lvl4pPr>
            <a:lvl5pPr marL="2794000" indent="-698500">
              <a:spcBef>
                <a:spcPts val="6900"/>
              </a:spcBef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  <a:endParaRPr sz="4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  <a:endParaRPr sz="4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  <a:endParaRPr sz="4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  <a:endParaRPr sz="4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</p:spPr>
        <p:txBody>
          <a:bodyPr/>
          <a:lstStyle>
            <a:lvl1pPr marL="1016000" indent="-698500">
              <a:spcBef>
                <a:spcPts val="6900"/>
              </a:spcBef>
              <a:defRPr sz="4200"/>
            </a:lvl1pPr>
            <a:lvl2pPr marL="1460500" indent="-698500">
              <a:spcBef>
                <a:spcPts val="6900"/>
              </a:spcBef>
              <a:defRPr sz="4200"/>
            </a:lvl2pPr>
            <a:lvl3pPr marL="1905000" indent="-698500">
              <a:spcBef>
                <a:spcPts val="6900"/>
              </a:spcBef>
              <a:defRPr sz="4200"/>
            </a:lvl3pPr>
            <a:lvl4pPr marL="2349500" indent="-698500">
              <a:spcBef>
                <a:spcPts val="6900"/>
              </a:spcBef>
              <a:defRPr sz="4200"/>
            </a:lvl4pPr>
            <a:lvl5pPr marL="2794000" indent="-698500">
              <a:spcBef>
                <a:spcPts val="6900"/>
              </a:spcBef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  <a:endParaRPr sz="4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  <a:endParaRPr sz="4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  <a:endParaRPr sz="4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  <a:endParaRPr sz="4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One</a:t>
            </a:r>
            <a:endParaRPr sz="4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Two</a:t>
            </a:r>
            <a:endParaRPr sz="4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Three</a:t>
            </a:r>
            <a:endParaRPr sz="4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Four</a:t>
            </a:r>
            <a:endParaRPr sz="4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13284200" y="3898900"/>
            <a:ext cx="9359900" cy="8547100"/>
          </a:xfrm>
          <a:prstGeom prst="rect">
            <a:avLst/>
          </a:prstGeom>
        </p:spPr>
        <p:txBody>
          <a:bodyPr/>
          <a:lstStyle>
            <a:lvl1pPr marL="1016000" indent="-698500">
              <a:spcBef>
                <a:spcPts val="6900"/>
              </a:spcBef>
              <a:defRPr sz="4200"/>
            </a:lvl1pPr>
            <a:lvl2pPr marL="1460500" indent="-698500">
              <a:spcBef>
                <a:spcPts val="6900"/>
              </a:spcBef>
              <a:defRPr sz="4200"/>
            </a:lvl2pPr>
            <a:lvl3pPr marL="1905000" indent="-698500">
              <a:spcBef>
                <a:spcPts val="6900"/>
              </a:spcBef>
              <a:defRPr sz="4200"/>
            </a:lvl3pPr>
            <a:lvl4pPr marL="2349500" indent="-698500">
              <a:spcBef>
                <a:spcPts val="6900"/>
              </a:spcBef>
              <a:defRPr sz="4200"/>
            </a:lvl4pPr>
            <a:lvl5pPr marL="2794000" indent="-698500">
              <a:spcBef>
                <a:spcPts val="6900"/>
              </a:spcBef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  <a:endParaRPr sz="4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  <a:endParaRPr sz="4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  <a:endParaRPr sz="4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  <a:endParaRPr sz="4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800"/>
              <a:t>Body Level One</a:t>
            </a:r>
            <a:endParaRPr sz="4800"/>
          </a:p>
          <a:p>
            <a:pPr lvl="1">
              <a:defRPr sz="1800"/>
            </a:pPr>
            <a:r>
              <a:rPr sz="4800"/>
              <a:t>Body Level Two</a:t>
            </a:r>
            <a:endParaRPr sz="4800"/>
          </a:p>
          <a:p>
            <a:pPr lvl="2">
              <a:defRPr sz="1800"/>
            </a:pPr>
            <a:r>
              <a:rPr sz="4800"/>
              <a:t>Body Level Three</a:t>
            </a:r>
            <a:endParaRPr sz="4800"/>
          </a:p>
          <a:p>
            <a:pPr lvl="3">
              <a:defRPr sz="1800"/>
            </a:pPr>
            <a:r>
              <a:rPr sz="4800"/>
              <a:t>Body Level Four</a:t>
            </a:r>
            <a:endParaRPr sz="4800"/>
          </a:p>
          <a:p>
            <a:pPr lvl="4">
              <a:defRPr sz="1800"/>
            </a:pPr>
            <a:r>
              <a:rPr sz="4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5600"/>
              <a:t>Body Level One</a:t>
            </a:r>
            <a:endParaRPr sz="5600"/>
          </a:p>
          <a:p>
            <a:pPr lvl="1">
              <a:defRPr sz="1800"/>
            </a:pPr>
            <a:r>
              <a:rPr sz="5600"/>
              <a:t>Body Level Two</a:t>
            </a:r>
            <a:endParaRPr sz="5600"/>
          </a:p>
          <a:p>
            <a:pPr lvl="2">
              <a:defRPr sz="1800"/>
            </a:pPr>
            <a:r>
              <a:rPr sz="5600"/>
              <a:t>Body Level Three</a:t>
            </a:r>
            <a:endParaRPr sz="5600"/>
          </a:p>
          <a:p>
            <a:pPr lvl="3">
              <a:defRPr sz="1800"/>
            </a:pPr>
            <a:r>
              <a:rPr sz="5600"/>
              <a:t>Body Level Four</a:t>
            </a:r>
            <a:endParaRPr sz="5600"/>
          </a:p>
          <a:p>
            <a:pPr lvl="4">
              <a:defRPr sz="1800"/>
            </a:pPr>
            <a:r>
              <a:rPr sz="5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1045210" anchor="t"/>
          <a:lstStyle>
            <a:lvl1pPr marL="1016000" indent="-698500">
              <a:defRPr sz="4200">
                <a:solidFill>
                  <a:srgbClr val="000000"/>
                </a:solidFill>
              </a:defRPr>
            </a:lvl1pPr>
            <a:lvl2pPr marL="1460500" indent="-698500">
              <a:defRPr sz="4200">
                <a:solidFill>
                  <a:srgbClr val="000000"/>
                </a:solidFill>
              </a:defRPr>
            </a:lvl2pPr>
            <a:lvl3pPr marL="1905000" indent="-698500">
              <a:defRPr sz="4200">
                <a:solidFill>
                  <a:srgbClr val="000000"/>
                </a:solidFill>
              </a:defRPr>
            </a:lvl3pPr>
            <a:lvl4pPr marL="2349500" indent="-698500">
              <a:defRPr sz="4200">
                <a:solidFill>
                  <a:srgbClr val="000000"/>
                </a:solidFill>
              </a:defRPr>
            </a:lvl4pPr>
            <a:lvl5pPr marL="2794000" indent="-698500">
              <a:defRPr sz="42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200"/>
              <a:t>Body Level One</a:t>
            </a:r>
            <a:endParaRPr sz="4200"/>
          </a:p>
          <a:p>
            <a:pPr lvl="1">
              <a:defRPr sz="1800"/>
            </a:pPr>
            <a:r>
              <a:rPr sz="4200"/>
              <a:t>Body Level Two</a:t>
            </a:r>
            <a:endParaRPr sz="4200"/>
          </a:p>
          <a:p>
            <a:pPr lvl="2">
              <a:defRPr sz="1800"/>
            </a:pPr>
            <a:r>
              <a:rPr sz="4200"/>
              <a:t>Body Level Three</a:t>
            </a:r>
            <a:endParaRPr sz="4200"/>
          </a:p>
          <a:p>
            <a:pPr lvl="3">
              <a:defRPr sz="1800"/>
            </a:pPr>
            <a:r>
              <a:rPr sz="4200"/>
              <a:t>Body Level Four</a:t>
            </a:r>
            <a:endParaRPr sz="4200"/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idx="1"/>
          </p:nvPr>
        </p:nvSpPr>
        <p:spPr>
          <a:xfrm>
            <a:off x="1739900" y="1778000"/>
            <a:ext cx="20904200" cy="10147300"/>
          </a:xfrm>
          <a:prstGeom prst="rect">
            <a:avLst/>
          </a:prstGeom>
        </p:spPr>
        <p:txBody>
          <a:bodyPr/>
          <a:lstStyle>
            <a:lvl1pPr>
              <a:spcBef>
                <a:spcPts val="7300"/>
              </a:spcBef>
              <a:defRPr>
                <a:solidFill>
                  <a:srgbClr val="000000"/>
                </a:solidFill>
              </a:defRPr>
            </a:lvl1pPr>
            <a:lvl2pPr>
              <a:spcBef>
                <a:spcPts val="7300"/>
              </a:spcBef>
              <a:defRPr>
                <a:solidFill>
                  <a:srgbClr val="000000"/>
                </a:solidFill>
              </a:defRPr>
            </a:lvl2pPr>
            <a:lvl3pPr>
              <a:spcBef>
                <a:spcPts val="7300"/>
              </a:spcBef>
              <a:defRPr>
                <a:solidFill>
                  <a:srgbClr val="000000"/>
                </a:solidFill>
              </a:defRPr>
            </a:lvl3pPr>
            <a:lvl4pPr>
              <a:spcBef>
                <a:spcPts val="7300"/>
              </a:spcBef>
              <a:defRPr>
                <a:solidFill>
                  <a:srgbClr val="000000"/>
                </a:solidFill>
              </a:defRPr>
            </a:lvl4pPr>
            <a:lvl5pPr>
              <a:spcBef>
                <a:spcPts val="7300"/>
              </a:spcBef>
              <a:defRPr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5600"/>
              <a:t>Body Level One</a:t>
            </a:r>
            <a:endParaRPr sz="5600"/>
          </a:p>
          <a:p>
            <a:pPr lvl="1">
              <a:defRPr sz="1800"/>
            </a:pPr>
            <a:r>
              <a:rPr sz="5600"/>
              <a:t>Body Level Two</a:t>
            </a:r>
            <a:endParaRPr sz="5600"/>
          </a:p>
          <a:p>
            <a:pPr lvl="2">
              <a:defRPr sz="1800"/>
            </a:pPr>
            <a:r>
              <a:rPr sz="5600"/>
              <a:t>Body Level Three</a:t>
            </a:r>
            <a:endParaRPr sz="5600"/>
          </a:p>
          <a:p>
            <a:pPr lvl="3">
              <a:defRPr sz="1800"/>
            </a:pPr>
            <a:r>
              <a:rPr sz="5600"/>
              <a:t>Body Level Four</a:t>
            </a:r>
            <a:endParaRPr sz="5600"/>
          </a:p>
          <a:p>
            <a:pPr lvl="4">
              <a:defRPr sz="1800"/>
            </a:pPr>
            <a:r>
              <a:rPr sz="5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One</a:t>
            </a:r>
            <a:endParaRPr sz="5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Two</a:t>
            </a:r>
            <a:endParaRPr sz="5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Three</a:t>
            </a:r>
            <a:endParaRPr sz="5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Four</a:t>
            </a:r>
            <a:endParaRPr sz="5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2489200" y="355600"/>
            <a:ext cx="19405600" cy="3441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1739900" y="4178300"/>
            <a:ext cx="20904200" cy="5359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</p:spPr>
        <p:txBody>
          <a:bodyPr anchor="b"/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9600"/>
              <a:t>Title Text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600"/>
              <a:t>Body Level One</a:t>
            </a:r>
            <a:endParaRPr sz="4600"/>
          </a:p>
          <a:p>
            <a:pPr lvl="1">
              <a:defRPr sz="1800"/>
            </a:pPr>
            <a:r>
              <a:rPr sz="4600"/>
              <a:t>Body Level Two</a:t>
            </a:r>
            <a:endParaRPr sz="4600"/>
          </a:p>
          <a:p>
            <a:pPr lvl="2">
              <a:defRPr sz="1800"/>
            </a:pPr>
            <a:r>
              <a:rPr sz="4600"/>
              <a:t>Body Level Three</a:t>
            </a:r>
            <a:endParaRPr sz="4600"/>
          </a:p>
          <a:p>
            <a:pPr lvl="3">
              <a:defRPr sz="1800"/>
            </a:pPr>
            <a:r>
              <a:rPr sz="4600"/>
              <a:t>Body Level Four</a:t>
            </a:r>
            <a:endParaRPr sz="4600"/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</p:spPr>
        <p:txBody>
          <a:bodyPr anchor="b"/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9600"/>
              <a:t>Title Text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600"/>
              <a:t>Body Level One</a:t>
            </a:r>
            <a:endParaRPr sz="4600"/>
          </a:p>
          <a:p>
            <a:pPr lvl="1">
              <a:defRPr sz="1800"/>
            </a:pPr>
            <a:r>
              <a:rPr sz="4600"/>
              <a:t>Body Level Two</a:t>
            </a:r>
            <a:endParaRPr sz="4600"/>
          </a:p>
          <a:p>
            <a:pPr lvl="2">
              <a:defRPr sz="1800"/>
            </a:pPr>
            <a:r>
              <a:rPr sz="4600"/>
              <a:t>Body Level Three</a:t>
            </a:r>
            <a:endParaRPr sz="4600"/>
          </a:p>
          <a:p>
            <a:pPr lvl="3">
              <a:defRPr sz="1800"/>
            </a:pPr>
            <a:r>
              <a:rPr sz="4600"/>
              <a:t>Body Level Four</a:t>
            </a:r>
            <a:endParaRPr sz="4600"/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</p:spPr>
        <p:txBody>
          <a:bodyPr/>
          <a:lstStyle>
            <a:lvl1pPr marL="10160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1pPr>
            <a:lvl2pPr marL="14605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2pPr>
            <a:lvl3pPr marL="19050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3pPr>
            <a:lvl4pPr marL="23495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4pPr>
            <a:lvl5pPr marL="27940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200"/>
              <a:t>Body Level One</a:t>
            </a:r>
            <a:endParaRPr sz="4200"/>
          </a:p>
          <a:p>
            <a:pPr lvl="1">
              <a:defRPr sz="1800"/>
            </a:pPr>
            <a:r>
              <a:rPr sz="4200"/>
              <a:t>Body Level Two</a:t>
            </a:r>
            <a:endParaRPr sz="4200"/>
          </a:p>
          <a:p>
            <a:pPr lvl="2">
              <a:defRPr sz="1800"/>
            </a:pPr>
            <a:r>
              <a:rPr sz="4200"/>
              <a:t>Body Level Three</a:t>
            </a:r>
            <a:endParaRPr sz="4200"/>
          </a:p>
          <a:p>
            <a:pPr lvl="3">
              <a:defRPr sz="1800"/>
            </a:pPr>
            <a:r>
              <a:rPr sz="4200"/>
              <a:t>Body Level Four</a:t>
            </a:r>
            <a:endParaRPr sz="4200"/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</p:spPr>
        <p:txBody>
          <a:bodyPr/>
          <a:lstStyle>
            <a:lvl1pPr marL="10160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1pPr>
            <a:lvl2pPr marL="14605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2pPr>
            <a:lvl3pPr marL="19050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3pPr>
            <a:lvl4pPr marL="23495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4pPr>
            <a:lvl5pPr marL="27940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200"/>
              <a:t>Body Level One</a:t>
            </a:r>
            <a:endParaRPr sz="4200"/>
          </a:p>
          <a:p>
            <a:pPr lvl="1">
              <a:defRPr sz="1800"/>
            </a:pPr>
            <a:r>
              <a:rPr sz="4200"/>
              <a:t>Body Level Two</a:t>
            </a:r>
            <a:endParaRPr sz="4200"/>
          </a:p>
          <a:p>
            <a:pPr lvl="2">
              <a:defRPr sz="1800"/>
            </a:pPr>
            <a:r>
              <a:rPr sz="4200"/>
              <a:t>Body Level Three</a:t>
            </a:r>
            <a:endParaRPr sz="4200"/>
          </a:p>
          <a:p>
            <a:pPr lvl="3">
              <a:defRPr sz="1800"/>
            </a:pPr>
            <a:r>
              <a:rPr sz="4200"/>
              <a:t>Body Level Four</a:t>
            </a:r>
            <a:endParaRPr sz="4200"/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600"/>
              <a:t>Title Text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13284200" y="3898900"/>
            <a:ext cx="9359900" cy="8547100"/>
          </a:xfrm>
          <a:prstGeom prst="rect">
            <a:avLst/>
          </a:prstGeom>
        </p:spPr>
        <p:txBody>
          <a:bodyPr/>
          <a:lstStyle>
            <a:lvl1pPr marL="10160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1pPr>
            <a:lvl2pPr marL="14605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2pPr>
            <a:lvl3pPr marL="19050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3pPr>
            <a:lvl4pPr marL="23495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4pPr>
            <a:lvl5pPr marL="2794000" indent="-698500">
              <a:spcBef>
                <a:spcPts val="6900"/>
              </a:spcBef>
              <a:defRPr sz="42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200"/>
              <a:t>Body Level One</a:t>
            </a:r>
            <a:endParaRPr sz="4200"/>
          </a:p>
          <a:p>
            <a:pPr lvl="1">
              <a:defRPr sz="1800"/>
            </a:pPr>
            <a:r>
              <a:rPr sz="4200"/>
              <a:t>Body Level Two</a:t>
            </a:r>
            <a:endParaRPr sz="4200"/>
          </a:p>
          <a:p>
            <a:pPr lvl="2">
              <a:defRPr sz="1800"/>
            </a:pPr>
            <a:r>
              <a:rPr sz="4200"/>
              <a:t>Body Level Three</a:t>
            </a:r>
            <a:endParaRPr sz="4200"/>
          </a:p>
          <a:p>
            <a:pPr lvl="3">
              <a:defRPr sz="1800"/>
            </a:pPr>
            <a:r>
              <a:rPr sz="4200"/>
              <a:t>Body Level Four</a:t>
            </a:r>
            <a:endParaRPr sz="4200"/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1045210" anchor="t"/>
          <a:lstStyle>
            <a:lvl1pPr marL="1016000" indent="-698500">
              <a:defRPr sz="4200"/>
            </a:lvl1pPr>
            <a:lvl2pPr marL="1460500" indent="-698500">
              <a:defRPr sz="4200"/>
            </a:lvl2pPr>
            <a:lvl3pPr marL="1905000" indent="-698500">
              <a:defRPr sz="4200"/>
            </a:lvl3pPr>
            <a:lvl4pPr marL="2349500" indent="-698500">
              <a:defRPr sz="4200"/>
            </a:lvl4pPr>
            <a:lvl5pPr marL="2794000" indent="-698500"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  <a:endParaRPr sz="4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  <a:endParaRPr sz="4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  <a:endParaRPr sz="4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  <a:endParaRPr sz="4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body" idx="1"/>
          </p:nvPr>
        </p:nvSpPr>
        <p:spPr>
          <a:xfrm>
            <a:off x="1739900" y="1778000"/>
            <a:ext cx="20904200" cy="10147300"/>
          </a:xfrm>
          <a:prstGeom prst="rect">
            <a:avLst/>
          </a:prstGeom>
        </p:spPr>
        <p:txBody>
          <a:bodyPr/>
          <a:lstStyle>
            <a:lvl1pPr>
              <a:spcBef>
                <a:spcPts val="7300"/>
              </a:spcBef>
            </a:lvl1pPr>
            <a:lvl2pPr>
              <a:spcBef>
                <a:spcPts val="7300"/>
              </a:spcBef>
            </a:lvl2pPr>
            <a:lvl3pPr>
              <a:spcBef>
                <a:spcPts val="7300"/>
              </a:spcBef>
            </a:lvl3pPr>
            <a:lvl4pPr>
              <a:spcBef>
                <a:spcPts val="7300"/>
              </a:spcBef>
            </a:lvl4pPr>
            <a:lvl5pPr>
              <a:spcBef>
                <a:spcPts val="73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One</a:t>
            </a:r>
            <a:endParaRPr sz="5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Two</a:t>
            </a:r>
            <a:endParaRPr sz="5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Three</a:t>
            </a:r>
            <a:endParaRPr sz="5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Four</a:t>
            </a:r>
            <a:endParaRPr sz="5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2489200" y="355600"/>
            <a:ext cx="19405600" cy="344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1739900" y="4178300"/>
            <a:ext cx="20904200" cy="5359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One</a:t>
            </a:r>
            <a:endParaRPr sz="5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Two</a:t>
            </a:r>
            <a:endParaRPr sz="5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Three</a:t>
            </a:r>
            <a:endParaRPr sz="5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Four</a:t>
            </a:r>
            <a:endParaRPr sz="5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med" advClick="1"/>
  <p:txStyles>
    <p:titleStyle>
      <a:lvl1pPr algn="ctr" defTabSz="825500">
        <a:defRPr sz="11600">
          <a:solidFill>
            <a:srgbClr val="FFFFFF"/>
          </a:solidFill>
          <a:latin typeface="+mj-lt"/>
          <a:ea typeface="+mj-ea"/>
          <a:cs typeface="+mj-cs"/>
          <a:sym typeface="Gill Sans"/>
        </a:defRPr>
      </a:lvl1pPr>
      <a:lvl2pPr indent="342900" algn="ctr" defTabSz="825500">
        <a:defRPr sz="11600">
          <a:solidFill>
            <a:srgbClr val="FFFFFF"/>
          </a:solidFill>
          <a:latin typeface="+mj-lt"/>
          <a:ea typeface="+mj-ea"/>
          <a:cs typeface="+mj-cs"/>
          <a:sym typeface="Gill Sans"/>
        </a:defRPr>
      </a:lvl2pPr>
      <a:lvl3pPr indent="685800" algn="ctr" defTabSz="825500">
        <a:defRPr sz="11600">
          <a:solidFill>
            <a:srgbClr val="FFFFFF"/>
          </a:solidFill>
          <a:latin typeface="+mj-lt"/>
          <a:ea typeface="+mj-ea"/>
          <a:cs typeface="+mj-cs"/>
          <a:sym typeface="Gill Sans"/>
        </a:defRPr>
      </a:lvl3pPr>
      <a:lvl4pPr indent="1028700" algn="ctr" defTabSz="825500">
        <a:defRPr sz="11600">
          <a:solidFill>
            <a:srgbClr val="FFFFFF"/>
          </a:solidFill>
          <a:latin typeface="+mj-lt"/>
          <a:ea typeface="+mj-ea"/>
          <a:cs typeface="+mj-cs"/>
          <a:sym typeface="Gill Sans"/>
        </a:defRPr>
      </a:lvl4pPr>
      <a:lvl5pPr indent="1371600" algn="ctr" defTabSz="825500">
        <a:defRPr sz="11600">
          <a:solidFill>
            <a:srgbClr val="FFFFFF"/>
          </a:solidFill>
          <a:latin typeface="+mj-lt"/>
          <a:ea typeface="+mj-ea"/>
          <a:cs typeface="+mj-cs"/>
          <a:sym typeface="Gill Sans"/>
        </a:defRPr>
      </a:lvl5pPr>
      <a:lvl6pPr indent="1714500" algn="ctr" defTabSz="825500">
        <a:defRPr sz="11600">
          <a:solidFill>
            <a:srgbClr val="FFFFFF"/>
          </a:solidFill>
          <a:latin typeface="+mj-lt"/>
          <a:ea typeface="+mj-ea"/>
          <a:cs typeface="+mj-cs"/>
          <a:sym typeface="Gill Sans"/>
        </a:defRPr>
      </a:lvl6pPr>
      <a:lvl7pPr indent="2057400" algn="ctr" defTabSz="825500">
        <a:defRPr sz="11600">
          <a:solidFill>
            <a:srgbClr val="FFFFFF"/>
          </a:solidFill>
          <a:latin typeface="+mj-lt"/>
          <a:ea typeface="+mj-ea"/>
          <a:cs typeface="+mj-cs"/>
          <a:sym typeface="Gill Sans"/>
        </a:defRPr>
      </a:lvl7pPr>
      <a:lvl8pPr indent="2400300" algn="ctr" defTabSz="825500">
        <a:defRPr sz="11600">
          <a:solidFill>
            <a:srgbClr val="FFFFFF"/>
          </a:solidFill>
          <a:latin typeface="+mj-lt"/>
          <a:ea typeface="+mj-ea"/>
          <a:cs typeface="+mj-cs"/>
          <a:sym typeface="Gill Sans"/>
        </a:defRPr>
      </a:lvl8pPr>
      <a:lvl9pPr indent="2743200" algn="ctr" defTabSz="825500">
        <a:defRPr sz="11600">
          <a:solidFill>
            <a:srgbClr val="FFFFFF"/>
          </a:solidFill>
          <a:latin typeface="+mj-lt"/>
          <a:ea typeface="+mj-ea"/>
          <a:cs typeface="+mj-cs"/>
          <a:sym typeface="Gill Sans"/>
        </a:defRPr>
      </a:lvl9pPr>
    </p:titleStyle>
    <p:bodyStyle>
      <a:lvl1pPr marL="1117600" indent="-800100" defTabSz="825500">
        <a:spcBef>
          <a:spcPts val="5200"/>
        </a:spcBef>
        <a:buSzPct val="171000"/>
        <a:buChar char="•"/>
        <a:defRPr sz="5600">
          <a:solidFill>
            <a:srgbClr val="FFFFFF"/>
          </a:solidFill>
          <a:latin typeface="+mj-lt"/>
          <a:ea typeface="+mj-ea"/>
          <a:cs typeface="+mj-cs"/>
          <a:sym typeface="Gill Sans"/>
        </a:defRPr>
      </a:lvl1pPr>
      <a:lvl2pPr marL="1562100" indent="-800100" defTabSz="825500">
        <a:spcBef>
          <a:spcPts val="5200"/>
        </a:spcBef>
        <a:buSzPct val="171000"/>
        <a:buChar char="•"/>
        <a:defRPr sz="5600">
          <a:solidFill>
            <a:srgbClr val="FFFFFF"/>
          </a:solidFill>
          <a:latin typeface="+mj-lt"/>
          <a:ea typeface="+mj-ea"/>
          <a:cs typeface="+mj-cs"/>
          <a:sym typeface="Gill Sans"/>
        </a:defRPr>
      </a:lvl2pPr>
      <a:lvl3pPr marL="2006600" indent="-800100" defTabSz="825500">
        <a:spcBef>
          <a:spcPts val="5200"/>
        </a:spcBef>
        <a:buSzPct val="171000"/>
        <a:buChar char="•"/>
        <a:defRPr sz="5600">
          <a:solidFill>
            <a:srgbClr val="FFFFFF"/>
          </a:solidFill>
          <a:latin typeface="+mj-lt"/>
          <a:ea typeface="+mj-ea"/>
          <a:cs typeface="+mj-cs"/>
          <a:sym typeface="Gill Sans"/>
        </a:defRPr>
      </a:lvl3pPr>
      <a:lvl4pPr marL="2451100" indent="-800100" defTabSz="825500">
        <a:spcBef>
          <a:spcPts val="5200"/>
        </a:spcBef>
        <a:buSzPct val="171000"/>
        <a:buChar char="•"/>
        <a:defRPr sz="5600">
          <a:solidFill>
            <a:srgbClr val="FFFFFF"/>
          </a:solidFill>
          <a:latin typeface="+mj-lt"/>
          <a:ea typeface="+mj-ea"/>
          <a:cs typeface="+mj-cs"/>
          <a:sym typeface="Gill Sans"/>
        </a:defRPr>
      </a:lvl4pPr>
      <a:lvl5pPr marL="2895600" indent="-800100" defTabSz="825500">
        <a:spcBef>
          <a:spcPts val="5200"/>
        </a:spcBef>
        <a:buSzPct val="171000"/>
        <a:buChar char="•"/>
        <a:defRPr sz="5600">
          <a:solidFill>
            <a:srgbClr val="FFFFFF"/>
          </a:solidFill>
          <a:latin typeface="+mj-lt"/>
          <a:ea typeface="+mj-ea"/>
          <a:cs typeface="+mj-cs"/>
          <a:sym typeface="Gill Sans"/>
        </a:defRPr>
      </a:lvl5pPr>
      <a:lvl6pPr marL="3251200" indent="-800100" defTabSz="825500">
        <a:spcBef>
          <a:spcPts val="5200"/>
        </a:spcBef>
        <a:buSzPct val="171000"/>
        <a:buChar char="•"/>
        <a:defRPr sz="5600">
          <a:solidFill>
            <a:srgbClr val="FFFFFF"/>
          </a:solidFill>
          <a:latin typeface="+mj-lt"/>
          <a:ea typeface="+mj-ea"/>
          <a:cs typeface="+mj-cs"/>
          <a:sym typeface="Gill Sans"/>
        </a:defRPr>
      </a:lvl6pPr>
      <a:lvl7pPr marL="3606800" indent="-800100" defTabSz="825500">
        <a:spcBef>
          <a:spcPts val="5200"/>
        </a:spcBef>
        <a:buSzPct val="171000"/>
        <a:buChar char="•"/>
        <a:defRPr sz="5600">
          <a:solidFill>
            <a:srgbClr val="FFFFFF"/>
          </a:solidFill>
          <a:latin typeface="+mj-lt"/>
          <a:ea typeface="+mj-ea"/>
          <a:cs typeface="+mj-cs"/>
          <a:sym typeface="Gill Sans"/>
        </a:defRPr>
      </a:lvl7pPr>
      <a:lvl8pPr marL="3962400" indent="-800100" defTabSz="825500">
        <a:spcBef>
          <a:spcPts val="5200"/>
        </a:spcBef>
        <a:buSzPct val="171000"/>
        <a:buChar char="•"/>
        <a:defRPr sz="5600">
          <a:solidFill>
            <a:srgbClr val="FFFFFF"/>
          </a:solidFill>
          <a:latin typeface="+mj-lt"/>
          <a:ea typeface="+mj-ea"/>
          <a:cs typeface="+mj-cs"/>
          <a:sym typeface="Gill Sans"/>
        </a:defRPr>
      </a:lvl8pPr>
      <a:lvl9pPr marL="4318000" indent="-800100" defTabSz="825500">
        <a:spcBef>
          <a:spcPts val="5200"/>
        </a:spcBef>
        <a:buSzPct val="171000"/>
        <a:buChar char="•"/>
        <a:defRPr sz="5600">
          <a:solidFill>
            <a:srgbClr val="FFFFFF"/>
          </a:solidFill>
          <a:latin typeface="+mj-lt"/>
          <a:ea typeface="+mj-ea"/>
          <a:cs typeface="+mj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3429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10287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7145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2057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24003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2743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Relationship Id="rId4" Type="http://schemas.openxmlformats.org/officeDocument/2006/relationships/image" Target="../media/image1.g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e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e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e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e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jpe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jpe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jpe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jpe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e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jpe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jpe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jpe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jpe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jpe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jpe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jpe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jpe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jpe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jpe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jpe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jpe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3" Type="http://schemas.openxmlformats.org/officeDocument/2006/relationships/image" Target="../media/image18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concept-peugeot-design-lab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700"/>
            <a:ext cx="24486262" cy="137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761378" y="2825032"/>
            <a:ext cx="14300201" cy="219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4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4400"/>
              <a:t>Графичен дизайн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901078" y="729532"/>
            <a:ext cx="22110701" cy="219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4400"/>
              <a:t>Точка</a:t>
            </a:r>
          </a:p>
        </p:txBody>
      </p:sp>
      <p:sp>
        <p:nvSpPr>
          <p:cNvPr id="134" name="Shape 134"/>
          <p:cNvSpPr/>
          <p:nvPr/>
        </p:nvSpPr>
        <p:spPr>
          <a:xfrm>
            <a:off x="2184400" y="11131550"/>
            <a:ext cx="221107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600"/>
              </a:spcBef>
              <a:defRPr sz="48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/>
            </a:pPr>
            <a:r>
              <a:rPr sz="4800"/>
              <a:t>Точката е съвършена фигура. Тя няма начало и край, но е начало и край.</a:t>
            </a:r>
          </a:p>
        </p:txBody>
      </p:sp>
      <p:pic>
        <p:nvPicPr>
          <p:cNvPr id="135" name="5232887_30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7000" y="45085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853082" y="995045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174E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/>
        </p:nvSpPr>
        <p:spPr>
          <a:xfrm>
            <a:off x="10095878" y="3073400"/>
            <a:ext cx="12217401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Добрият дизайн е</a:t>
            </a:r>
          </a:p>
        </p:txBody>
      </p:sp>
      <p:sp>
        <p:nvSpPr>
          <p:cNvPr id="494" name="Shape 494"/>
          <p:cNvSpPr/>
          <p:nvPr/>
        </p:nvSpPr>
        <p:spPr>
          <a:xfrm>
            <a:off x="2120900" y="6026150"/>
            <a:ext cx="20447000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колкото се може по-малко</a:t>
            </a:r>
          </a:p>
        </p:txBody>
      </p:sp>
      <p:sp>
        <p:nvSpPr>
          <p:cNvPr id="495" name="Shape 495"/>
          <p:cNvSpPr/>
          <p:nvPr/>
        </p:nvSpPr>
        <p:spPr>
          <a:xfrm>
            <a:off x="21056600" y="90043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6565900" y="6362700"/>
            <a:ext cx="622300" cy="62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0000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7183100" y="6362700"/>
            <a:ext cx="622300" cy="62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0000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olice-lin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8900" y="-1727200"/>
            <a:ext cx="24551829" cy="164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218578" y="9639300"/>
            <a:ext cx="5118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Линия</a:t>
            </a:r>
          </a:p>
        </p:txBody>
      </p:sp>
      <p:sp>
        <p:nvSpPr>
          <p:cNvPr id="147" name="Shape 147"/>
          <p:cNvSpPr/>
          <p:nvPr/>
        </p:nvSpPr>
        <p:spPr>
          <a:xfrm>
            <a:off x="6642100" y="11829138"/>
            <a:ext cx="3149600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600"/>
              </a:spcBef>
              <a:defRPr sz="6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разделя</a:t>
            </a:r>
          </a:p>
        </p:txBody>
      </p:sp>
      <p:sp>
        <p:nvSpPr>
          <p:cNvPr id="148" name="Shape 148"/>
          <p:cNvSpPr/>
          <p:nvPr/>
        </p:nvSpPr>
        <p:spPr>
          <a:xfrm>
            <a:off x="5784853" y="9175750"/>
            <a:ext cx="1332281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174E"/>
                </a:solidFill>
              </a:rPr>
              <a:t>/</a:t>
            </a:r>
          </a:p>
        </p:txBody>
      </p:sp>
    </p:spTree>
  </p:cSld>
  <p:clrMapOvr>
    <a:masterClrMapping/>
  </p:clrMapOvr>
  <p:transition spd="slow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constellations-skygazing11092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700"/>
            <a:ext cx="25107900" cy="13948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constellations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54000" y="-2717800"/>
            <a:ext cx="27471077" cy="3571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7366000" y="1364338"/>
            <a:ext cx="3149600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600"/>
              </a:spcBef>
              <a:defRPr sz="6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свързва</a:t>
            </a:r>
          </a:p>
        </p:txBody>
      </p:sp>
      <p:sp>
        <p:nvSpPr>
          <p:cNvPr id="155" name="Shape 155"/>
          <p:cNvSpPr/>
          <p:nvPr/>
        </p:nvSpPr>
        <p:spPr>
          <a:xfrm>
            <a:off x="6245411" y="1365250"/>
            <a:ext cx="1401776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174E"/>
                </a:solidFill>
              </a:rPr>
              <a:t>*</a:t>
            </a:r>
          </a:p>
        </p:txBody>
      </p:sp>
      <p:sp>
        <p:nvSpPr>
          <p:cNvPr id="156" name="Shape 156"/>
          <p:cNvSpPr/>
          <p:nvPr/>
        </p:nvSpPr>
        <p:spPr>
          <a:xfrm>
            <a:off x="1866278" y="152400"/>
            <a:ext cx="5118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Линия</a:t>
            </a:r>
          </a:p>
        </p:txBody>
      </p:sp>
    </p:spTree>
  </p:cSld>
  <p:clrMapOvr>
    <a:masterClrMapping/>
  </p:clrMapOvr>
  <p:transition spd="slow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Auto_Ferrari_Others_Ferrari_Ferrari_-_458_Italia_in_movement_on_a_line_021573_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0800" y="-4216400"/>
            <a:ext cx="24472900" cy="1835467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862978" y="1066800"/>
            <a:ext cx="50546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Линия</a:t>
            </a:r>
          </a:p>
        </p:txBody>
      </p:sp>
      <p:sp>
        <p:nvSpPr>
          <p:cNvPr id="162" name="Shape 162"/>
          <p:cNvSpPr/>
          <p:nvPr/>
        </p:nvSpPr>
        <p:spPr>
          <a:xfrm>
            <a:off x="5092700" y="2786738"/>
            <a:ext cx="3975100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600"/>
              </a:spcBef>
              <a:defRPr sz="6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движение</a:t>
            </a:r>
          </a:p>
        </p:txBody>
      </p:sp>
      <p:sp>
        <p:nvSpPr>
          <p:cNvPr id="163" name="Shape 163"/>
          <p:cNvSpPr/>
          <p:nvPr/>
        </p:nvSpPr>
        <p:spPr>
          <a:xfrm>
            <a:off x="2934366" y="755650"/>
            <a:ext cx="2308861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174E"/>
                </a:solidFill>
              </a:rPr>
              <a:t>~</a:t>
            </a:r>
          </a:p>
        </p:txBody>
      </p:sp>
    </p:spTree>
  </p:cSld>
  <p:clrMapOvr>
    <a:masterClrMapping/>
  </p:clrMapOvr>
  <p:transition spd="slow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mall_sea_wave_hdtv_1080p-HD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4228478" y="4089400"/>
            <a:ext cx="167386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0E002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0E002D"/>
                </a:solidFill>
              </a:rPr>
              <a:t>Хоризонтални линии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pace-Shuttle-Launch-antenna-1440x256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8787778" y="11099800"/>
            <a:ext cx="165227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Диагонални линии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mustache_gri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6100" y="-3098800"/>
            <a:ext cx="15240000" cy="152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4318000" y="9258300"/>
            <a:ext cx="4991100" cy="187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3428378" y="8895632"/>
            <a:ext cx="5918201" cy="219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FF174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174E"/>
                </a:solidFill>
              </a:rPr>
              <a:t>Форма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negativespace1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1000" y="1473200"/>
            <a:ext cx="16002000" cy="1200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774078" y="272332"/>
            <a:ext cx="18199101" cy="219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4400"/>
              <a:t>Празно пространство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1366x768-graphic-design-wallpaper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96336" y="-939800"/>
            <a:ext cx="26042939" cy="14706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697878" y="9525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Цвят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 rot="980198">
            <a:off x="-4121799" y="-4566092"/>
            <a:ext cx="16344901" cy="19354801"/>
          </a:xfrm>
          <a:prstGeom prst="rect">
            <a:avLst/>
          </a:prstGeom>
          <a:solidFill>
            <a:srgbClr val="81818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" name="Shape 86"/>
          <p:cNvSpPr/>
          <p:nvPr/>
        </p:nvSpPr>
        <p:spPr>
          <a:xfrm>
            <a:off x="1523378" y="7967882"/>
            <a:ext cx="9461501" cy="1539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FFFFFF"/>
                </a:solidFill>
              </a:rPr>
              <a:t>Васил Йорданов</a:t>
            </a:r>
          </a:p>
        </p:txBody>
      </p:sp>
      <p:sp>
        <p:nvSpPr>
          <p:cNvPr id="87" name="Shape 87"/>
          <p:cNvSpPr/>
          <p:nvPr/>
        </p:nvSpPr>
        <p:spPr>
          <a:xfrm>
            <a:off x="13119100" y="7974232"/>
            <a:ext cx="10693400" cy="1539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600">
                <a:solidFill>
                  <a:srgbClr val="FF174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FF174E"/>
                </a:solidFill>
              </a:rPr>
              <a:t>Светлин Николаев</a:t>
            </a:r>
          </a:p>
        </p:txBody>
      </p:sp>
      <p:pic>
        <p:nvPicPr>
          <p:cNvPr id="88" name="va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685800"/>
            <a:ext cx="7010400" cy="701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snik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00200" y="546100"/>
            <a:ext cx="7289800" cy="72898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1524000" y="10234832"/>
            <a:ext cx="9461500" cy="1539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FFFFFF"/>
                </a:solidFill>
              </a:rPr>
              <a:t>@yordanov</a:t>
            </a:r>
          </a:p>
        </p:txBody>
      </p:sp>
      <p:sp>
        <p:nvSpPr>
          <p:cNvPr id="91" name="Shape 91"/>
          <p:cNvSpPr/>
          <p:nvPr/>
        </p:nvSpPr>
        <p:spPr>
          <a:xfrm>
            <a:off x="13093700" y="10234832"/>
            <a:ext cx="10693400" cy="1539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600">
                <a:solidFill>
                  <a:srgbClr val="4D4D4D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4D4D4D"/>
                </a:solidFill>
              </a:rPr>
              <a:t>@svetlinnikolaev</a:t>
            </a:r>
          </a:p>
        </p:txBody>
      </p:sp>
    </p:spTree>
  </p:cSld>
  <p:clrMapOvr>
    <a:masterClrMapping/>
  </p:clrMapOvr>
  <p:transition spd="slow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texture-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9900" y="-7683500"/>
            <a:ext cx="25019002" cy="1876425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583578" y="111379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Текстура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9575179" y="9289332"/>
            <a:ext cx="7658101" cy="219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B51219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B51219"/>
                </a:solidFill>
              </a:rPr>
              <a:t>Видео</a:t>
            </a:r>
          </a:p>
        </p:txBody>
      </p:sp>
      <p:pic>
        <p:nvPicPr>
          <p:cNvPr id="199" name="video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6700" y="2057400"/>
            <a:ext cx="8597900" cy="842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66776573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429156" cy="137414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8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5282578" y="5372100"/>
            <a:ext cx="183896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Дизайн принципи</a:t>
            </a:r>
          </a:p>
        </p:txBody>
      </p:sp>
      <p:sp>
        <p:nvSpPr>
          <p:cNvPr id="204" name="Shape 204"/>
          <p:cNvSpPr/>
          <p:nvPr/>
        </p:nvSpPr>
        <p:spPr>
          <a:xfrm>
            <a:off x="4013200" y="40132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balan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41300"/>
            <a:ext cx="24551745" cy="163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7715879" y="113284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Баланс</a:t>
            </a:r>
          </a:p>
        </p:txBody>
      </p:sp>
    </p:spTree>
  </p:cSld>
  <p:clrMapOvr>
    <a:masterClrMapping/>
  </p:clrMapOvr>
  <p:transition spd="slow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contra-composition-of-dissonances-xvi-192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82600" y="-203200"/>
            <a:ext cx="25671815" cy="141097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 rot="2700000">
            <a:off x="14642476" y="8571045"/>
            <a:ext cx="18199101" cy="2060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3000">
                <a:solidFill>
                  <a:srgbClr val="B31E12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0">
                <a:solidFill>
                  <a:srgbClr val="B31E12"/>
                </a:solidFill>
              </a:rPr>
              <a:t>Композиция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54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0891_Skills_394_ma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2100" y="673100"/>
            <a:ext cx="24726899" cy="1236345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2183778" y="5727700"/>
            <a:ext cx="209804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Rule           of           Thirds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0891_Skills_crysis2-concept04_marekok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4328" y="622300"/>
            <a:ext cx="24625301" cy="1247682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723278" y="6985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Водене на окото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0891_Skills_pi-2_piotrjablonski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0" y="1851744"/>
            <a:ext cx="24581674" cy="979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E99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tumblr_m785vlYgbj1r8yomao1_50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8900" y="-2018297"/>
            <a:ext cx="14109700" cy="20063995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520078" y="12319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140D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140D00"/>
                </a:solidFill>
              </a:rPr>
              <a:t>Про</a:t>
            </a:r>
          </a:p>
        </p:txBody>
      </p:sp>
      <p:sp>
        <p:nvSpPr>
          <p:cNvPr id="226" name="Shape 226"/>
          <p:cNvSpPr/>
          <p:nvPr/>
        </p:nvSpPr>
        <p:spPr>
          <a:xfrm>
            <a:off x="18122900" y="10394950"/>
            <a:ext cx="18199100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140D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140D00"/>
                </a:solidFill>
              </a:rPr>
              <a:t>порции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einstei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447800"/>
            <a:ext cx="24409399" cy="18307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72C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0891_Skills_Spirit_Rising_by_ANTIFAN_REA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8100" y="-1358900"/>
            <a:ext cx="19215100" cy="18606623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9702178" y="100584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Перспектива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783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0891_Skills_onepoin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557" y="0"/>
            <a:ext cx="24536401" cy="1104138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3771278" y="109982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убежна точка</a:t>
            </a:r>
          </a:p>
        </p:txBody>
      </p:sp>
      <p:sp>
        <p:nvSpPr>
          <p:cNvPr id="237" name="Shape 237"/>
          <p:cNvSpPr/>
          <p:nvPr/>
        </p:nvSpPr>
        <p:spPr>
          <a:xfrm>
            <a:off x="228599" y="10337800"/>
            <a:ext cx="3124202" cy="312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174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1243978" y="10756900"/>
            <a:ext cx="40005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0891_Skills_persp_onepoin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5699" y="1943100"/>
            <a:ext cx="12591038" cy="8318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7606678" y="9937032"/>
            <a:ext cx="18199101" cy="219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FF174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174E"/>
                </a:solidFill>
              </a:rPr>
              <a:t>убежна точка</a:t>
            </a:r>
          </a:p>
        </p:txBody>
      </p:sp>
      <p:sp>
        <p:nvSpPr>
          <p:cNvPr id="242" name="Shape 242"/>
          <p:cNvSpPr/>
          <p:nvPr/>
        </p:nvSpPr>
        <p:spPr>
          <a:xfrm>
            <a:off x="4063999" y="9245600"/>
            <a:ext cx="3124202" cy="312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174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5079378" y="9664700"/>
            <a:ext cx="40005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0891_Skills_twopoin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8600" y="-5588000"/>
            <a:ext cx="24599900" cy="245999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3771278" y="108966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убежни точки</a:t>
            </a:r>
          </a:p>
        </p:txBody>
      </p:sp>
      <p:sp>
        <p:nvSpPr>
          <p:cNvPr id="247" name="Shape 247"/>
          <p:cNvSpPr/>
          <p:nvPr/>
        </p:nvSpPr>
        <p:spPr>
          <a:xfrm>
            <a:off x="228599" y="10337800"/>
            <a:ext cx="3124202" cy="312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174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1243978" y="10769600"/>
            <a:ext cx="40005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7530478" y="10102132"/>
            <a:ext cx="18199101" cy="219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FF174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174E"/>
                </a:solidFill>
              </a:rPr>
              <a:t>убежни точки</a:t>
            </a:r>
          </a:p>
        </p:txBody>
      </p:sp>
      <p:pic>
        <p:nvPicPr>
          <p:cNvPr id="251" name="0891_Skills_persp_twopoin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3800" y="1980775"/>
            <a:ext cx="12591036" cy="831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4063999" y="9525000"/>
            <a:ext cx="3124202" cy="312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174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5104778" y="9855200"/>
            <a:ext cx="40005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1751978" y="9784632"/>
            <a:ext cx="18199101" cy="219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FF174E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174E"/>
                </a:solidFill>
              </a:rPr>
              <a:t>убежни точки</a:t>
            </a:r>
          </a:p>
        </p:txBody>
      </p:sp>
      <p:pic>
        <p:nvPicPr>
          <p:cNvPr id="256" name="0891_Skills_threepoin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1500" y="-622300"/>
            <a:ext cx="10071100" cy="14955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0891_Skills_persp_threepoin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9680" y="2971800"/>
            <a:ext cx="10399621" cy="687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11798299" y="4864100"/>
            <a:ext cx="3124202" cy="312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174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12813678" y="5270500"/>
            <a:ext cx="40005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0891_Skills_iroshi_by_jonasder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9843"/>
            <a:ext cx="24447500" cy="15931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0891_Skills_MILL10NAIRE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356785" y="-6239045"/>
            <a:ext cx="17667044" cy="2449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Focus_by_Pyr0_d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465282" cy="1529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Train-in-Motion-1920x1200-wide-wallpapers.ne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11300"/>
            <a:ext cx="24384000" cy="152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723278" y="107061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Движение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brandonhill-beard-formula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20700"/>
            <a:ext cx="24384000" cy="1524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repeating-patter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419100"/>
            <a:ext cx="24371300" cy="18468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G_9016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3069494" y="-3834035"/>
            <a:ext cx="18232312" cy="2447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rhythm_of_black_line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0800" y="-7075305"/>
            <a:ext cx="24489890" cy="2503170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0438778" y="7721600"/>
            <a:ext cx="181991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FF174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174E"/>
                </a:solidFill>
              </a:rPr>
              <a:t>Ритъм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diversit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0800" y="0"/>
            <a:ext cx="24472900" cy="18354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just-harmony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6103" y="-1727200"/>
            <a:ext cx="24565971" cy="1645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fa355d9c2c99c52145c6cd3b1f69882f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261928" y="-5042981"/>
            <a:ext cx="15862301" cy="24512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4990478" y="5372100"/>
            <a:ext cx="183896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Цвят</a:t>
            </a:r>
          </a:p>
        </p:txBody>
      </p:sp>
      <p:sp>
        <p:nvSpPr>
          <p:cNvPr id="300" name="Shape 300"/>
          <p:cNvSpPr/>
          <p:nvPr/>
        </p:nvSpPr>
        <p:spPr>
          <a:xfrm>
            <a:off x="3594100" y="40005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9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Color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434800" cy="13744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ColorIsEmotio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9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ColorBicycl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anton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100" y="-3003550"/>
            <a:ext cx="24451736" cy="1833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ColorWhee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GB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rimar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econdar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Tertiar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ColorStereotype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4780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5053978" y="812800"/>
            <a:ext cx="177165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0468C3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Цветови</a:t>
            </a:r>
            <a:r>
              <a:rPr sz="14400">
                <a:solidFill>
                  <a:srgbClr val="001445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r>
              <a:rPr sz="14400">
                <a:solidFill>
                  <a:srgbClr val="FF3B9B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стереотипи</a:t>
            </a:r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ColorContras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9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creen Shot 2015-10-13 at 6.34.04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36171" y="-1"/>
            <a:ext cx="2625634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ChromaticAberation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500" y="-50800"/>
            <a:ext cx="24564624" cy="1381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a_1x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149600"/>
            <a:ext cx="24422100" cy="18316575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/>
        </p:nvSpPr>
        <p:spPr>
          <a:xfrm>
            <a:off x="2526678" y="5842000"/>
            <a:ext cx="181102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Типогр                фия</a:t>
            </a:r>
          </a:p>
        </p:txBody>
      </p:sp>
      <p:sp>
        <p:nvSpPr>
          <p:cNvPr id="351" name="Shape 351"/>
          <p:cNvSpPr/>
          <p:nvPr/>
        </p:nvSpPr>
        <p:spPr>
          <a:xfrm>
            <a:off x="1130300" y="45466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linux_ca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0500" y="-685800"/>
            <a:ext cx="24679390" cy="1644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Font-Initia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Typeface-Font-FontFamil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Font-FontFamil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Font-Serif-Sans-Serif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8608709" y="3807477"/>
            <a:ext cx="1805941" cy="6101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0">
                <a:solidFill>
                  <a:srgbClr val="FF174E"/>
                </a:solidFill>
              </a:rPr>
              <a:t>/</a:t>
            </a:r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Font-Roma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Font-Scrip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Font-Blackletter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Font-Monospaced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Font-Metric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Font-Siz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flickr-word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473099" cy="195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Font-AllCap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keuomorphism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9300"/>
            <a:ext cx="24388234" cy="104521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2882278" y="482600"/>
            <a:ext cx="181102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Скюморфизъм / Флат</a:t>
            </a:r>
          </a:p>
        </p:txBody>
      </p:sp>
      <p:sp>
        <p:nvSpPr>
          <p:cNvPr id="402" name="Shape 402"/>
          <p:cNvSpPr/>
          <p:nvPr/>
        </p:nvSpPr>
        <p:spPr>
          <a:xfrm>
            <a:off x="20614282" y="-46355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1_H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104900"/>
            <a:ext cx="24384000" cy="1625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9-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6765" y="0"/>
            <a:ext cx="18304935" cy="13728700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494678" y="8736882"/>
            <a:ext cx="18110201" cy="4344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Елементи</a:t>
            </a:r>
            <a:endParaRPr sz="14400">
              <a:solidFill>
                <a:srgbClr val="FFFFFF"/>
              </a:solidFill>
              <a:latin typeface="Helvetica Neue UltraLight"/>
              <a:ea typeface="Helvetica Neue UltraLight"/>
              <a:cs typeface="Helvetica Neue UltraLight"/>
              <a:sym typeface="Helvetica Neue Ultra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от живота</a:t>
            </a:r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01-index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6900" y="-183716"/>
            <a:ext cx="12471400" cy="22178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biggerqew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137400" y="0"/>
            <a:ext cx="19456400" cy="14592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Calendars__is_FREE_-_H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12" y="-2832100"/>
            <a:ext cx="24409401" cy="16688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bc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6" y="-3365500"/>
            <a:ext cx="24519466" cy="1838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354978" y="0"/>
            <a:ext cx="73533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Текстури</a:t>
            </a:r>
          </a:p>
        </p:txBody>
      </p: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beermenufu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00" y="-2311400"/>
            <a:ext cx="24536400" cy="3680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another_angl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00" y="-3330575"/>
            <a:ext cx="24523700" cy="18392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4-Screen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55900"/>
            <a:ext cx="24384000" cy="182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carpart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500" y="-139700"/>
            <a:ext cx="24511000" cy="1838325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3745878" y="596900"/>
            <a:ext cx="168783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400">
                <a:solidFill>
                  <a:srgbClr val="FF174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174E"/>
                </a:solidFill>
              </a:rPr>
              <a:t>Дизайн елементи</a:t>
            </a:r>
          </a:p>
        </p:txBody>
      </p:sp>
    </p:spTree>
  </p:cSld>
  <p:clrMapOvr>
    <a:masterClrMapping/>
  </p:clrMapOvr>
  <p:transition spd="slow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4_Screen_Preview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30500"/>
            <a:ext cx="24384000" cy="182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barApp-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75"/>
            <a:ext cx="24523700" cy="18392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9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blog-u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0" y="-660400"/>
            <a:ext cx="20320000" cy="1524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9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cart-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6634" y="2501900"/>
            <a:ext cx="11294534" cy="847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cart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3700" y="2501900"/>
            <a:ext cx="11294534" cy="84709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10820399" y="5372100"/>
            <a:ext cx="2730501" cy="2730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174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2" name="Shape 432"/>
          <p:cNvSpPr/>
          <p:nvPr/>
        </p:nvSpPr>
        <p:spPr>
          <a:xfrm>
            <a:off x="11340478" y="5473700"/>
            <a:ext cx="19812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vs</a:t>
            </a:r>
          </a:p>
        </p:txBody>
      </p:sp>
    </p:spTree>
  </p:cSld>
  <p:clrMapOvr>
    <a:masterClrMapping/>
  </p:clrMapOvr>
  <p:transition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9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Code-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6900"/>
            <a:ext cx="24411938" cy="1743710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18859500" y="8534400"/>
            <a:ext cx="4178300" cy="417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FF3E5A"/>
              </a:gs>
              <a:gs pos="100000">
                <a:srgbClr val="550017"/>
              </a:gs>
            </a:gsLst>
            <a:lin ang="2879999"/>
          </a:gradFill>
          <a:ln w="12700">
            <a:miter lim="400000"/>
          </a:ln>
          <a:effectLst>
            <a:outerShdw sx="100000" sy="100000" kx="0" ky="0" algn="b" rotWithShape="0" blurRad="330200" dist="152400" dir="3420000">
              <a:srgbClr val="000000">
                <a:alpha val="72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19150978" y="9309100"/>
            <a:ext cx="40005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skeu</a:t>
            </a:r>
          </a:p>
        </p:txBody>
      </p:sp>
    </p:spTree>
  </p:cSld>
  <p:clrMapOvr>
    <a:masterClrMapping/>
  </p:clrMapOvr>
  <p:transition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9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codeedito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" y="-3124200"/>
            <a:ext cx="24549100" cy="1963928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439"/>
          <p:cNvSpPr/>
          <p:nvPr/>
        </p:nvSpPr>
        <p:spPr>
          <a:xfrm>
            <a:off x="18529299" y="5575300"/>
            <a:ext cx="3124202" cy="312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174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18960478" y="5943600"/>
            <a:ext cx="40005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flat</a:t>
            </a:r>
          </a:p>
        </p:txBody>
      </p:sp>
    </p:spTree>
  </p:cSld>
  <p:clrMapOvr>
    <a:masterClrMapping/>
  </p:clrMapOvr>
  <p:transition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coffel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00" y="-152400"/>
            <a:ext cx="21005799" cy="14505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alto_concept_large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905000"/>
            <a:ext cx="24892000" cy="1706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9575179" y="9289332"/>
            <a:ext cx="7658101" cy="219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solidFill>
                  <a:srgbClr val="B51219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B51219"/>
                </a:solidFill>
              </a:rPr>
              <a:t>Видео</a:t>
            </a:r>
          </a:p>
        </p:txBody>
      </p:sp>
      <p:pic>
        <p:nvPicPr>
          <p:cNvPr id="447" name="video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6700" y="2057400"/>
            <a:ext cx="8597900" cy="842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qsf8o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429156" cy="137414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03" fill="hold"/>
                                        <p:tgtEl>
                                          <p:spTgt spid="4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3237878" y="2857500"/>
            <a:ext cx="74930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Точка</a:t>
            </a:r>
          </a:p>
        </p:txBody>
      </p:sp>
      <p:sp>
        <p:nvSpPr>
          <p:cNvPr id="119" name="Shape 119"/>
          <p:cNvSpPr/>
          <p:nvPr/>
        </p:nvSpPr>
        <p:spPr>
          <a:xfrm>
            <a:off x="3238500" y="5784850"/>
            <a:ext cx="7493000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Линия</a:t>
            </a:r>
          </a:p>
        </p:txBody>
      </p:sp>
      <p:sp>
        <p:nvSpPr>
          <p:cNvPr id="120" name="Shape 120"/>
          <p:cNvSpPr/>
          <p:nvPr/>
        </p:nvSpPr>
        <p:spPr>
          <a:xfrm>
            <a:off x="3238500" y="8578850"/>
            <a:ext cx="7493000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Форма</a:t>
            </a:r>
          </a:p>
        </p:txBody>
      </p:sp>
      <p:sp>
        <p:nvSpPr>
          <p:cNvPr id="121" name="Shape 121"/>
          <p:cNvSpPr/>
          <p:nvPr/>
        </p:nvSpPr>
        <p:spPr>
          <a:xfrm>
            <a:off x="11849100" y="2863850"/>
            <a:ext cx="11366500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Празно място</a:t>
            </a:r>
          </a:p>
        </p:txBody>
      </p:sp>
      <p:sp>
        <p:nvSpPr>
          <p:cNvPr id="122" name="Shape 122"/>
          <p:cNvSpPr/>
          <p:nvPr/>
        </p:nvSpPr>
        <p:spPr>
          <a:xfrm>
            <a:off x="11849100" y="5784850"/>
            <a:ext cx="7493000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Цвят</a:t>
            </a:r>
          </a:p>
        </p:txBody>
      </p:sp>
      <p:sp>
        <p:nvSpPr>
          <p:cNvPr id="123" name="Shape 123"/>
          <p:cNvSpPr/>
          <p:nvPr/>
        </p:nvSpPr>
        <p:spPr>
          <a:xfrm>
            <a:off x="11849100" y="8578850"/>
            <a:ext cx="7493000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>
                <a:solidFill>
                  <a:srgbClr val="FFFFFF"/>
                </a:solidFill>
              </a:rPr>
              <a:t>Текстура</a:t>
            </a:r>
          </a:p>
        </p:txBody>
      </p:sp>
      <p:sp>
        <p:nvSpPr>
          <p:cNvPr id="124" name="Shape 124"/>
          <p:cNvSpPr/>
          <p:nvPr/>
        </p:nvSpPr>
        <p:spPr>
          <a:xfrm>
            <a:off x="1615082" y="151765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125" name="Shape 125"/>
          <p:cNvSpPr/>
          <p:nvPr/>
        </p:nvSpPr>
        <p:spPr>
          <a:xfrm>
            <a:off x="1612900" y="43942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126" name="Shape 126"/>
          <p:cNvSpPr/>
          <p:nvPr/>
        </p:nvSpPr>
        <p:spPr>
          <a:xfrm>
            <a:off x="1612900" y="72263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127" name="Shape 127"/>
          <p:cNvSpPr/>
          <p:nvPr/>
        </p:nvSpPr>
        <p:spPr>
          <a:xfrm>
            <a:off x="10274300" y="15240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128" name="Shape 128"/>
          <p:cNvSpPr/>
          <p:nvPr/>
        </p:nvSpPr>
        <p:spPr>
          <a:xfrm>
            <a:off x="10274300" y="43942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129" name="Shape 129"/>
          <p:cNvSpPr/>
          <p:nvPr/>
        </p:nvSpPr>
        <p:spPr>
          <a:xfrm>
            <a:off x="10274300" y="72263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wheelman-action-scen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33400"/>
            <a:ext cx="24384000" cy="152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17614900" y="10985500"/>
            <a:ext cx="204470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Екшън</a:t>
            </a:r>
          </a:p>
        </p:txBody>
      </p:sp>
      <p:sp>
        <p:nvSpPr>
          <p:cNvPr id="453" name="Shape 453"/>
          <p:cNvSpPr/>
          <p:nvPr/>
        </p:nvSpPr>
        <p:spPr>
          <a:xfrm>
            <a:off x="22174200" y="97282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6831978" y="3657600"/>
            <a:ext cx="12217401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2000"/>
              <a:t>Добрият дизайн е</a:t>
            </a:r>
          </a:p>
        </p:txBody>
      </p:sp>
      <p:sp>
        <p:nvSpPr>
          <p:cNvPr id="456" name="Shape 456"/>
          <p:cNvSpPr/>
          <p:nvPr/>
        </p:nvSpPr>
        <p:spPr>
          <a:xfrm>
            <a:off x="12738100" y="5372100"/>
            <a:ext cx="122174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174E"/>
                </a:solidFill>
              </a:rPr>
              <a:t>иновативен</a:t>
            </a:r>
          </a:p>
        </p:txBody>
      </p:sp>
      <p:sp>
        <p:nvSpPr>
          <p:cNvPr id="457" name="Shape 457"/>
          <p:cNvSpPr/>
          <p:nvPr/>
        </p:nvSpPr>
        <p:spPr>
          <a:xfrm>
            <a:off x="20675600" y="41148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174E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4368178" y="3187700"/>
            <a:ext cx="12217401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Добрият дизайн е</a:t>
            </a:r>
          </a:p>
        </p:txBody>
      </p:sp>
      <p:sp>
        <p:nvSpPr>
          <p:cNvPr id="460" name="Shape 460"/>
          <p:cNvSpPr/>
          <p:nvPr/>
        </p:nvSpPr>
        <p:spPr>
          <a:xfrm>
            <a:off x="1612900" y="5391150"/>
            <a:ext cx="21145500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основата на ползваемостта</a:t>
            </a:r>
          </a:p>
        </p:txBody>
      </p:sp>
      <p:sp>
        <p:nvSpPr>
          <p:cNvPr id="461" name="Shape 461"/>
          <p:cNvSpPr/>
          <p:nvPr/>
        </p:nvSpPr>
        <p:spPr>
          <a:xfrm>
            <a:off x="10464800" y="7613650"/>
            <a:ext cx="19583400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на продукта</a:t>
            </a:r>
          </a:p>
        </p:txBody>
      </p:sp>
      <p:sp>
        <p:nvSpPr>
          <p:cNvPr id="462" name="Shape 462"/>
          <p:cNvSpPr/>
          <p:nvPr/>
        </p:nvSpPr>
        <p:spPr>
          <a:xfrm>
            <a:off x="19735800" y="81788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1993278" y="5422900"/>
            <a:ext cx="12217401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2000"/>
              <a:t>Добрият дизайн е</a:t>
            </a:r>
          </a:p>
        </p:txBody>
      </p:sp>
      <p:sp>
        <p:nvSpPr>
          <p:cNvPr id="465" name="Shape 465"/>
          <p:cNvSpPr/>
          <p:nvPr/>
        </p:nvSpPr>
        <p:spPr>
          <a:xfrm>
            <a:off x="14262100" y="5397500"/>
            <a:ext cx="122174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174E"/>
                </a:solidFill>
              </a:rPr>
              <a:t>естетичен</a:t>
            </a:r>
          </a:p>
        </p:txBody>
      </p:sp>
      <p:sp>
        <p:nvSpPr>
          <p:cNvPr id="466" name="Shape 466"/>
          <p:cNvSpPr/>
          <p:nvPr/>
        </p:nvSpPr>
        <p:spPr>
          <a:xfrm>
            <a:off x="21043900" y="41402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174E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/>
        </p:nvSpPr>
        <p:spPr>
          <a:xfrm>
            <a:off x="8241678" y="4292600"/>
            <a:ext cx="12217401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Добрият дизайн е</a:t>
            </a:r>
          </a:p>
        </p:txBody>
      </p:sp>
      <p:sp>
        <p:nvSpPr>
          <p:cNvPr id="469" name="Shape 469"/>
          <p:cNvSpPr/>
          <p:nvPr/>
        </p:nvSpPr>
        <p:spPr>
          <a:xfrm>
            <a:off x="4140200" y="6203950"/>
            <a:ext cx="19583400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разяснителен</a:t>
            </a:r>
          </a:p>
        </p:txBody>
      </p:sp>
      <p:sp>
        <p:nvSpPr>
          <p:cNvPr id="470" name="Shape 470"/>
          <p:cNvSpPr/>
          <p:nvPr/>
        </p:nvSpPr>
        <p:spPr>
          <a:xfrm>
            <a:off x="14503400" y="68199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3085478" y="7505700"/>
            <a:ext cx="12217401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2000"/>
              <a:t>Добрият дизайн е</a:t>
            </a:r>
          </a:p>
        </p:txBody>
      </p:sp>
      <p:sp>
        <p:nvSpPr>
          <p:cNvPr id="473" name="Shape 473"/>
          <p:cNvSpPr/>
          <p:nvPr/>
        </p:nvSpPr>
        <p:spPr>
          <a:xfrm>
            <a:off x="3086100" y="9309100"/>
            <a:ext cx="122174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174E"/>
                </a:solidFill>
              </a:rPr>
              <a:t>ненатрапчив</a:t>
            </a:r>
          </a:p>
        </p:txBody>
      </p:sp>
      <p:sp>
        <p:nvSpPr>
          <p:cNvPr id="474" name="Shape 474"/>
          <p:cNvSpPr/>
          <p:nvPr/>
        </p:nvSpPr>
        <p:spPr>
          <a:xfrm>
            <a:off x="1435100" y="90043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174E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>
            <a:off x="6387478" y="1727200"/>
            <a:ext cx="12217401" cy="558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Добрият</a:t>
            </a:r>
            <a:endParaRPr sz="12000">
              <a:solidFill>
                <a:srgbClr val="FFFFFF"/>
              </a:solidFill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дизайн</a:t>
            </a:r>
            <a:endParaRPr sz="12000">
              <a:solidFill>
                <a:srgbClr val="FFFFFF"/>
              </a:solidFill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е</a:t>
            </a:r>
          </a:p>
        </p:txBody>
      </p:sp>
      <p:sp>
        <p:nvSpPr>
          <p:cNvPr id="477" name="Shape 477"/>
          <p:cNvSpPr/>
          <p:nvPr/>
        </p:nvSpPr>
        <p:spPr>
          <a:xfrm>
            <a:off x="8966200" y="7473950"/>
            <a:ext cx="19583400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коректен</a:t>
            </a:r>
          </a:p>
        </p:txBody>
      </p:sp>
      <p:sp>
        <p:nvSpPr>
          <p:cNvPr id="478" name="Shape 478"/>
          <p:cNvSpPr/>
          <p:nvPr/>
        </p:nvSpPr>
        <p:spPr>
          <a:xfrm>
            <a:off x="11760200" y="95631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2590178" y="3657600"/>
            <a:ext cx="12217401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2000"/>
              <a:t>Добрият дизайн е</a:t>
            </a:r>
          </a:p>
        </p:txBody>
      </p:sp>
      <p:sp>
        <p:nvSpPr>
          <p:cNvPr id="481" name="Shape 481"/>
          <p:cNvSpPr/>
          <p:nvPr/>
        </p:nvSpPr>
        <p:spPr>
          <a:xfrm>
            <a:off x="2590800" y="5981700"/>
            <a:ext cx="122174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174E"/>
                </a:solidFill>
              </a:rPr>
              <a:t>дълготраен</a:t>
            </a:r>
          </a:p>
        </p:txBody>
      </p:sp>
      <p:sp>
        <p:nvSpPr>
          <p:cNvPr id="482" name="Shape 482"/>
          <p:cNvSpPr/>
          <p:nvPr/>
        </p:nvSpPr>
        <p:spPr>
          <a:xfrm>
            <a:off x="10947400" y="56515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solidFill>
                  <a:srgbClr val="FF174E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174E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17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2285378" y="1384300"/>
            <a:ext cx="12217401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Добрият дизайн е</a:t>
            </a:r>
          </a:p>
        </p:txBody>
      </p:sp>
      <p:sp>
        <p:nvSpPr>
          <p:cNvPr id="485" name="Shape 485"/>
          <p:cNvSpPr/>
          <p:nvPr/>
        </p:nvSpPr>
        <p:spPr>
          <a:xfrm>
            <a:off x="2222500" y="4565650"/>
            <a:ext cx="19583400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изпипан до последния</a:t>
            </a:r>
          </a:p>
        </p:txBody>
      </p:sp>
      <p:sp>
        <p:nvSpPr>
          <p:cNvPr id="486" name="Shape 486"/>
          <p:cNvSpPr/>
          <p:nvPr/>
        </p:nvSpPr>
        <p:spPr>
          <a:xfrm>
            <a:off x="2222500" y="7778750"/>
            <a:ext cx="19583400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FFFFFF"/>
                </a:solidFill>
              </a:rPr>
              <a:t>детайл</a:t>
            </a:r>
          </a:p>
        </p:txBody>
      </p:sp>
      <p:sp>
        <p:nvSpPr>
          <p:cNvPr id="487" name="Shape 487"/>
          <p:cNvSpPr/>
          <p:nvPr/>
        </p:nvSpPr>
        <p:spPr>
          <a:xfrm>
            <a:off x="2108200" y="10629900"/>
            <a:ext cx="1467613" cy="440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8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800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  <p:transition spd="slow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/>
        </p:nvSpPr>
        <p:spPr>
          <a:xfrm>
            <a:off x="6895478" y="3657600"/>
            <a:ext cx="12217401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00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lvl="0">
              <a:defRPr sz="1800"/>
            </a:pPr>
            <a:r>
              <a:rPr sz="12000"/>
              <a:t>Добрият дизайн е</a:t>
            </a:r>
          </a:p>
        </p:txBody>
      </p:sp>
      <p:sp>
        <p:nvSpPr>
          <p:cNvPr id="490" name="Shape 490"/>
          <p:cNvSpPr/>
          <p:nvPr/>
        </p:nvSpPr>
        <p:spPr>
          <a:xfrm>
            <a:off x="12839700" y="5499100"/>
            <a:ext cx="122174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6FC6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0">
                <a:solidFill>
                  <a:srgbClr val="6FC600"/>
                </a:solidFill>
              </a:rPr>
              <a:t>екологичен</a:t>
            </a:r>
          </a:p>
        </p:txBody>
      </p:sp>
      <p:pic>
        <p:nvPicPr>
          <p:cNvPr id="491" name="leaf-h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72400" y="4965700"/>
            <a:ext cx="2349500" cy="234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2464D"/>
      </a:dk2>
      <a:lt2>
        <a:srgbClr val="D4D6D9"/>
      </a:lt2>
      <a:accent1>
        <a:srgbClr val="094EB3"/>
      </a:accent1>
      <a:accent2>
        <a:srgbClr val="1B8D14"/>
      </a:accent2>
      <a:accent3>
        <a:srgbClr val="00979C"/>
      </a:accent3>
      <a:accent4>
        <a:srgbClr val="442EB4"/>
      </a:accent4>
      <a:accent5>
        <a:srgbClr val="830B13"/>
      </a:accent5>
      <a:accent6>
        <a:srgbClr val="AD6D1E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Helvetica Neue Light"/>
        <a:ea typeface="Helvetica Neue Light"/>
        <a:cs typeface="Helvetica Neue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1620000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sx="100000" sy="100000" kx="0" ky="0" algn="b" rotWithShape="0" blurRad="76200" dist="25400" dir="54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94EB3"/>
            </a:gs>
            <a:gs pos="100000">
              <a:srgbClr val="002967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50800" dist="12700" dir="162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1463BA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2464D"/>
      </a:dk2>
      <a:lt2>
        <a:srgbClr val="D4D6D9"/>
      </a:lt2>
      <a:accent1>
        <a:srgbClr val="094EB3"/>
      </a:accent1>
      <a:accent2>
        <a:srgbClr val="1B8D14"/>
      </a:accent2>
      <a:accent3>
        <a:srgbClr val="00979C"/>
      </a:accent3>
      <a:accent4>
        <a:srgbClr val="442EB4"/>
      </a:accent4>
      <a:accent5>
        <a:srgbClr val="830B13"/>
      </a:accent5>
      <a:accent6>
        <a:srgbClr val="AD6D1E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Helvetica Neue Light"/>
        <a:ea typeface="Helvetica Neue Light"/>
        <a:cs typeface="Helvetica Neue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1620000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sx="100000" sy="100000" kx="0" ky="0" algn="b" rotWithShape="0" blurRad="76200" dist="25400" dir="54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94EB3"/>
            </a:gs>
            <a:gs pos="100000">
              <a:srgbClr val="002967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50800" dist="12700" dir="162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1463BA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